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348" r:id="rId2"/>
    <p:sldId id="257" r:id="rId3"/>
    <p:sldId id="347" r:id="rId4"/>
    <p:sldId id="349" r:id="rId5"/>
    <p:sldId id="312" r:id="rId6"/>
    <p:sldId id="301" r:id="rId7"/>
    <p:sldId id="302" r:id="rId8"/>
    <p:sldId id="303" r:id="rId9"/>
    <p:sldId id="304" r:id="rId10"/>
    <p:sldId id="309" r:id="rId11"/>
    <p:sldId id="323" r:id="rId12"/>
    <p:sldId id="300" r:id="rId13"/>
    <p:sldId id="259" r:id="rId14"/>
    <p:sldId id="307" r:id="rId15"/>
    <p:sldId id="305" r:id="rId16"/>
    <p:sldId id="308" r:id="rId17"/>
    <p:sldId id="295" r:id="rId18"/>
    <p:sldId id="311" r:id="rId19"/>
    <p:sldId id="319" r:id="rId20"/>
    <p:sldId id="321" r:id="rId21"/>
    <p:sldId id="274" r:id="rId22"/>
    <p:sldId id="283" r:id="rId23"/>
    <p:sldId id="292" r:id="rId24"/>
    <p:sldId id="288" r:id="rId25"/>
    <p:sldId id="296" r:id="rId26"/>
    <p:sldId id="325" r:id="rId27"/>
    <p:sldId id="268" r:id="rId28"/>
    <p:sldId id="289" r:id="rId29"/>
    <p:sldId id="344" r:id="rId30"/>
    <p:sldId id="326" r:id="rId31"/>
    <p:sldId id="333" r:id="rId32"/>
    <p:sldId id="258" r:id="rId33"/>
    <p:sldId id="266" r:id="rId34"/>
    <p:sldId id="334" r:id="rId35"/>
    <p:sldId id="294" r:id="rId36"/>
    <p:sldId id="264" r:id="rId37"/>
    <p:sldId id="265" r:id="rId38"/>
    <p:sldId id="335" r:id="rId39"/>
    <p:sldId id="336" r:id="rId40"/>
    <p:sldId id="337" r:id="rId41"/>
    <p:sldId id="338" r:id="rId42"/>
    <p:sldId id="285" r:id="rId43"/>
    <p:sldId id="339" r:id="rId44"/>
    <p:sldId id="287" r:id="rId45"/>
    <p:sldId id="340" r:id="rId46"/>
    <p:sldId id="341" r:id="rId47"/>
    <p:sldId id="343" r:id="rId48"/>
    <p:sldId id="263" r:id="rId49"/>
    <p:sldId id="282" r:id="rId50"/>
    <p:sldId id="286" r:id="rId51"/>
    <p:sldId id="317" r:id="rId52"/>
    <p:sldId id="316" r:id="rId53"/>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p:restoredTop sz="94559"/>
  </p:normalViewPr>
  <p:slideViewPr>
    <p:cSldViewPr snapToGrid="0" snapToObjects="1" showGuides="1">
      <p:cViewPr varScale="1">
        <p:scale>
          <a:sx n="119" d="100"/>
          <a:sy n="119" d="100"/>
        </p:scale>
        <p:origin x="23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167133-DEBA-284A-AB32-EF882EE9DE39}" type="datetimeFigureOut">
              <a:rPr lang="de-DE" smtClean="0"/>
              <a:pPr/>
              <a:t>20.05.24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C2A1DA-0821-0545-926E-9B5311ED9DD5}"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FCAA8FFE-5AE2-1643-AF56-712C287C0540}" type="datetimeFigureOut">
              <a:rPr lang="de-DE" smtClean="0"/>
              <a:pPr/>
              <a:t>20.05.24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B5A4C06-37ED-A44B-B9F6-85BBAA42741A}"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CAA8FFE-5AE2-1643-AF56-712C287C0540}" type="datetimeFigureOut">
              <a:rPr lang="de-DE" smtClean="0"/>
              <a:pPr/>
              <a:t>20.05.24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B5A4C06-37ED-A44B-B9F6-85BBAA42741A}"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CAA8FFE-5AE2-1643-AF56-712C287C0540}" type="datetimeFigureOut">
              <a:rPr lang="de-DE" smtClean="0"/>
              <a:pPr/>
              <a:t>20.05.24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B5A4C06-37ED-A44B-B9F6-85BBAA42741A}"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CAA8FFE-5AE2-1643-AF56-712C287C0540}" type="datetimeFigureOut">
              <a:rPr lang="de-DE" smtClean="0"/>
              <a:pPr/>
              <a:t>20.05.24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B5A4C06-37ED-A44B-B9F6-85BBAA42741A}"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FCAA8FFE-5AE2-1643-AF56-712C287C0540}" type="datetimeFigureOut">
              <a:rPr lang="de-DE" smtClean="0"/>
              <a:pPr/>
              <a:t>20.05.24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B5A4C06-37ED-A44B-B9F6-85BBAA42741A}"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FCAA8FFE-5AE2-1643-AF56-712C287C0540}" type="datetimeFigureOut">
              <a:rPr lang="de-DE" smtClean="0"/>
              <a:pPr/>
              <a:t>20.05.24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B5A4C06-37ED-A44B-B9F6-85BBAA42741A}"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FCAA8FFE-5AE2-1643-AF56-712C287C0540}" type="datetimeFigureOut">
              <a:rPr lang="de-DE" smtClean="0"/>
              <a:pPr/>
              <a:t>20.05.24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B5A4C06-37ED-A44B-B9F6-85BBAA42741A}"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FCAA8FFE-5AE2-1643-AF56-712C287C0540}" type="datetimeFigureOut">
              <a:rPr lang="de-DE" smtClean="0"/>
              <a:pPr/>
              <a:t>20.05.24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B5A4C06-37ED-A44B-B9F6-85BBAA42741A}"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CAA8FFE-5AE2-1643-AF56-712C287C0540}" type="datetimeFigureOut">
              <a:rPr lang="de-DE" smtClean="0"/>
              <a:pPr/>
              <a:t>20.05.24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B5A4C06-37ED-A44B-B9F6-85BBAA42741A}"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FCAA8FFE-5AE2-1643-AF56-712C287C0540}" type="datetimeFigureOut">
              <a:rPr lang="de-DE" smtClean="0"/>
              <a:pPr/>
              <a:t>20.05.24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B5A4C06-37ED-A44B-B9F6-85BBAA42741A}"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FCAA8FFE-5AE2-1643-AF56-712C287C0540}" type="datetimeFigureOut">
              <a:rPr lang="de-DE" smtClean="0"/>
              <a:pPr/>
              <a:t>20.05.24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B5A4C06-37ED-A44B-B9F6-85BBAA42741A}"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A8FFE-5AE2-1643-AF56-712C287C0540}" type="datetimeFigureOut">
              <a:rPr lang="de-DE" smtClean="0"/>
              <a:pPr/>
              <a:t>20.05.24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5A4C06-37ED-A44B-B9F6-85BBAA42741A}" type="slidenum">
              <a:rPr lang="de-DE" smtClean="0"/>
              <a:pPr/>
              <a:t>‹Nr.›</a:t>
            </a:fld>
            <a:endParaRPr lang="de-DE"/>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C8BAA9-4A79-984E-8CCF-BF072CFA3B5C}"/>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B5164D0E-FB14-394B-9811-505916AC6A00}"/>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428794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Unser persönlicher Auftrag:</a:t>
            </a:r>
          </a:p>
        </p:txBody>
      </p:sp>
      <p:sp>
        <p:nvSpPr>
          <p:cNvPr id="3" name="Inhaltsplatzhalter 2"/>
          <p:cNvSpPr>
            <a:spLocks noGrp="1"/>
          </p:cNvSpPr>
          <p:nvPr>
            <p:ph idx="1"/>
          </p:nvPr>
        </p:nvSpPr>
        <p:spPr>
          <a:xfrm>
            <a:off x="457200" y="1904939"/>
            <a:ext cx="8229600" cy="4525963"/>
          </a:xfrm>
        </p:spPr>
        <p:txBody>
          <a:bodyPr>
            <a:normAutofit/>
          </a:bodyPr>
          <a:lstStyle/>
          <a:p>
            <a:pPr>
              <a:buNone/>
            </a:pPr>
            <a:r>
              <a:rPr lang="de-DE" sz="12000" dirty="0"/>
              <a:t>Jüngerschaft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3"/>
          <p:cNvPicPr>
            <a:picLocks noChangeAspect="1"/>
          </p:cNvPicPr>
          <p:nvPr/>
        </p:nvPicPr>
        <p:blipFill>
          <a:blip r:embed="rId2"/>
          <a:srcRect/>
          <a:stretch>
            <a:fillRect/>
          </a:stretch>
        </p:blipFill>
        <p:spPr bwMode="auto">
          <a:xfrm>
            <a:off x="318247" y="1276025"/>
            <a:ext cx="8368553" cy="5581975"/>
          </a:xfrm>
          <a:prstGeom prst="rect">
            <a:avLst/>
          </a:prstGeom>
          <a:noFill/>
          <a:ln w="9525">
            <a:noFill/>
            <a:miter lim="800000"/>
            <a:headEnd/>
            <a:tailEnd/>
          </a:ln>
        </p:spPr>
      </p:pic>
      <p:sp>
        <p:nvSpPr>
          <p:cNvPr id="4" name="Titel 4">
            <a:extLst>
              <a:ext uri="{FF2B5EF4-FFF2-40B4-BE49-F238E27FC236}">
                <a16:creationId xmlns:a16="http://schemas.microsoft.com/office/drawing/2014/main" id="{BA0A507D-D827-214D-9859-C696BB36D060}"/>
              </a:ext>
            </a:extLst>
          </p:cNvPr>
          <p:cNvSpPr>
            <a:spLocks noGrp="1"/>
          </p:cNvSpPr>
          <p:nvPr>
            <p:ph type="title"/>
          </p:nvPr>
        </p:nvSpPr>
        <p:spPr>
          <a:xfrm>
            <a:off x="457200" y="113273"/>
            <a:ext cx="8229600" cy="1143000"/>
          </a:xfrm>
        </p:spPr>
        <p:txBody>
          <a:bodyPr/>
          <a:lstStyle/>
          <a:p>
            <a:r>
              <a:rPr lang="de-DE" b="1" dirty="0"/>
              <a:t>Yes </a:t>
            </a:r>
            <a:r>
              <a:rPr lang="de-DE" b="1" dirty="0" err="1"/>
              <a:t>you</a:t>
            </a:r>
            <a:r>
              <a:rPr lang="de-DE" b="1" dirty="0"/>
              <a:t> </a:t>
            </a:r>
            <a:r>
              <a:rPr lang="de-DE" b="1" dirty="0" err="1"/>
              <a:t>can</a:t>
            </a:r>
            <a:r>
              <a:rPr lang="de-DE"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el 1">
            <a:extLst>
              <a:ext uri="{FF2B5EF4-FFF2-40B4-BE49-F238E27FC236}">
                <a16:creationId xmlns:a16="http://schemas.microsoft.com/office/drawing/2014/main" id="{CACA4CCE-75FD-2242-AB3E-3FEAD99B2641}"/>
              </a:ext>
            </a:extLst>
          </p:cNvPr>
          <p:cNvSpPr>
            <a:spLocks noGrp="1"/>
          </p:cNvSpPr>
          <p:nvPr>
            <p:ph type="title"/>
          </p:nvPr>
        </p:nvSpPr>
        <p:spPr/>
        <p:txBody>
          <a:bodyPr/>
          <a:lstStyle/>
          <a:p>
            <a:endParaRPr lang="de-DE" altLang="de-DE" b="1">
              <a:ea typeface="ＭＳ Ｐゴシック" panose="020B0600070205080204" pitchFamily="34" charset="-128"/>
            </a:endParaRPr>
          </a:p>
        </p:txBody>
      </p:sp>
      <p:pic>
        <p:nvPicPr>
          <p:cNvPr id="53250" name="Bild 3" descr="vorlage5.png">
            <a:extLst>
              <a:ext uri="{FF2B5EF4-FFF2-40B4-BE49-F238E27FC236}">
                <a16:creationId xmlns:a16="http://schemas.microsoft.com/office/drawing/2014/main" id="{4050E879-3994-D645-827C-0C5344BCB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163" y="2174875"/>
            <a:ext cx="2946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Bild 4" descr="vorlage5.png">
            <a:extLst>
              <a:ext uri="{FF2B5EF4-FFF2-40B4-BE49-F238E27FC236}">
                <a16:creationId xmlns:a16="http://schemas.microsoft.com/office/drawing/2014/main" id="{970B7C05-ADA1-4C46-A71E-B2BF7FF62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788" y="2174875"/>
            <a:ext cx="294481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Bild 5">
            <a:extLst>
              <a:ext uri="{FF2B5EF4-FFF2-40B4-BE49-F238E27FC236}">
                <a16:creationId xmlns:a16="http://schemas.microsoft.com/office/drawing/2014/main" id="{5A289C44-07B8-FB4B-A1CC-ED92310D5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2174875"/>
            <a:ext cx="2946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feld 6">
            <a:extLst>
              <a:ext uri="{FF2B5EF4-FFF2-40B4-BE49-F238E27FC236}">
                <a16:creationId xmlns:a16="http://schemas.microsoft.com/office/drawing/2014/main" id="{E2F7FFA1-582E-B24B-99DC-5F84CEA8FC8D}"/>
              </a:ext>
            </a:extLst>
          </p:cNvPr>
          <p:cNvSpPr txBox="1">
            <a:spLocks noChangeArrowheads="1"/>
          </p:cNvSpPr>
          <p:nvPr/>
        </p:nvSpPr>
        <p:spPr bwMode="auto">
          <a:xfrm>
            <a:off x="811213" y="3105150"/>
            <a:ext cx="1393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de-DE" altLang="de-DE" sz="2200" b="1">
                <a:solidFill>
                  <a:srgbClr val="FF0000"/>
                </a:solidFill>
                <a:latin typeface="Arial" panose="020B0604020202020204" pitchFamily="34" charset="0"/>
              </a:rPr>
              <a:t>Tatsache</a:t>
            </a:r>
          </a:p>
        </p:txBody>
      </p:sp>
      <p:sp>
        <p:nvSpPr>
          <p:cNvPr id="53254" name="Textfeld 7">
            <a:extLst>
              <a:ext uri="{FF2B5EF4-FFF2-40B4-BE49-F238E27FC236}">
                <a16:creationId xmlns:a16="http://schemas.microsoft.com/office/drawing/2014/main" id="{6367573D-D402-9845-8893-510A61CE000F}"/>
              </a:ext>
            </a:extLst>
          </p:cNvPr>
          <p:cNvSpPr txBox="1">
            <a:spLocks noChangeArrowheads="1"/>
          </p:cNvSpPr>
          <p:nvPr/>
        </p:nvSpPr>
        <p:spPr bwMode="auto">
          <a:xfrm>
            <a:off x="4194175" y="3059113"/>
            <a:ext cx="12176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de-DE" altLang="de-DE" sz="2200" b="1">
                <a:solidFill>
                  <a:schemeClr val="bg1"/>
                </a:solidFill>
                <a:latin typeface="Arial" panose="020B0604020202020204" pitchFamily="34" charset="0"/>
              </a:rPr>
              <a:t>Glaube</a:t>
            </a:r>
          </a:p>
        </p:txBody>
      </p:sp>
      <p:sp>
        <p:nvSpPr>
          <p:cNvPr id="53255" name="Textfeld 8">
            <a:extLst>
              <a:ext uri="{FF2B5EF4-FFF2-40B4-BE49-F238E27FC236}">
                <a16:creationId xmlns:a16="http://schemas.microsoft.com/office/drawing/2014/main" id="{02C361C3-8028-364C-942F-6F42156ADED7}"/>
              </a:ext>
            </a:extLst>
          </p:cNvPr>
          <p:cNvSpPr txBox="1">
            <a:spLocks noChangeArrowheads="1"/>
          </p:cNvSpPr>
          <p:nvPr/>
        </p:nvSpPr>
        <p:spPr bwMode="auto">
          <a:xfrm>
            <a:off x="7135813" y="3059113"/>
            <a:ext cx="11366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de-DE" altLang="de-DE" sz="2200" b="1">
                <a:solidFill>
                  <a:schemeClr val="bg1"/>
                </a:solidFill>
                <a:latin typeface="Arial" panose="020B0604020202020204" pitchFamily="34" charset="0"/>
              </a:rPr>
              <a:t>Gefühl</a:t>
            </a:r>
          </a:p>
        </p:txBody>
      </p:sp>
      <p:sp>
        <p:nvSpPr>
          <p:cNvPr id="53256" name="Textfeld 9">
            <a:extLst>
              <a:ext uri="{FF2B5EF4-FFF2-40B4-BE49-F238E27FC236}">
                <a16:creationId xmlns:a16="http://schemas.microsoft.com/office/drawing/2014/main" id="{33803FB8-0427-4544-9E12-94007EFB7BA5}"/>
              </a:ext>
            </a:extLst>
          </p:cNvPr>
          <p:cNvSpPr txBox="1">
            <a:spLocks noChangeArrowheads="1"/>
          </p:cNvSpPr>
          <p:nvPr/>
        </p:nvSpPr>
        <p:spPr bwMode="auto">
          <a:xfrm>
            <a:off x="811213" y="4237038"/>
            <a:ext cx="2143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de-DE" altLang="de-DE" sz="1800" b="1">
                <a:latin typeface="Arial" panose="020B0604020202020204" pitchFamily="34" charset="0"/>
              </a:rPr>
              <a:t>Gott und sein Wort</a:t>
            </a:r>
          </a:p>
        </p:txBody>
      </p:sp>
      <p:sp>
        <p:nvSpPr>
          <p:cNvPr id="53257" name="Textfeld 10">
            <a:extLst>
              <a:ext uri="{FF2B5EF4-FFF2-40B4-BE49-F238E27FC236}">
                <a16:creationId xmlns:a16="http://schemas.microsoft.com/office/drawing/2014/main" id="{CA4EEC5E-4148-F04A-A91A-624597A40ECF}"/>
              </a:ext>
            </a:extLst>
          </p:cNvPr>
          <p:cNvSpPr txBox="1">
            <a:spLocks noChangeArrowheads="1"/>
          </p:cNvSpPr>
          <p:nvPr/>
        </p:nvSpPr>
        <p:spPr bwMode="auto">
          <a:xfrm>
            <a:off x="3686175" y="4283075"/>
            <a:ext cx="2117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de-DE" altLang="de-DE" sz="1800" b="1">
                <a:latin typeface="Arial" panose="020B0604020202020204" pitchFamily="34" charset="0"/>
              </a:rPr>
              <a:t>Unser Vertrauen in Gott und sein Wort</a:t>
            </a:r>
          </a:p>
        </p:txBody>
      </p:sp>
      <p:sp>
        <p:nvSpPr>
          <p:cNvPr id="53258" name="Textfeld 11">
            <a:extLst>
              <a:ext uri="{FF2B5EF4-FFF2-40B4-BE49-F238E27FC236}">
                <a16:creationId xmlns:a16="http://schemas.microsoft.com/office/drawing/2014/main" id="{6B40C992-DAF4-DD40-B19C-D16240BCF4E9}"/>
              </a:ext>
            </a:extLst>
          </p:cNvPr>
          <p:cNvSpPr txBox="1">
            <a:spLocks noChangeArrowheads="1"/>
          </p:cNvSpPr>
          <p:nvPr/>
        </p:nvSpPr>
        <p:spPr bwMode="auto">
          <a:xfrm>
            <a:off x="6818313" y="4283075"/>
            <a:ext cx="1868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de-DE" altLang="de-DE" sz="1800" b="1">
                <a:latin typeface="Arial" panose="020B0604020202020204" pitchFamily="34" charset="0"/>
              </a:rPr>
              <a:t>Folge von Glaube und Gehorsam</a:t>
            </a:r>
          </a:p>
        </p:txBody>
      </p:sp>
    </p:spTree>
    <p:extLst>
      <p:ext uri="{BB962C8B-B14F-4D97-AF65-F5344CB8AC3E}">
        <p14:creationId xmlns:p14="http://schemas.microsoft.com/office/powerpoint/2010/main" val="2282013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endParaRPr lang="de-DE" dirty="0"/>
          </a:p>
        </p:txBody>
      </p:sp>
      <p:pic>
        <p:nvPicPr>
          <p:cNvPr id="4" name="Inhaltsplatzhalter 3" descr="Bildschirmfoto 2015-02-25 um 10.07.15.png"/>
          <p:cNvPicPr>
            <a:picLocks noGrp="1" noChangeAspect="1"/>
          </p:cNvPicPr>
          <p:nvPr>
            <p:ph idx="1"/>
          </p:nvPr>
        </p:nvPicPr>
        <p:blipFill>
          <a:blip r:embed="rId2"/>
          <a:srcRect l="-4041" r="-4041"/>
          <a:stretch>
            <a:fillRect/>
          </a:stretch>
        </p:blipFill>
        <p:spPr>
          <a:xfrm>
            <a:off x="-543451" y="0"/>
            <a:ext cx="11501438" cy="6858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8" name="Inhaltsplatzhalter 7" descr="IMG_0422.JPG"/>
          <p:cNvPicPr>
            <a:picLocks noGrp="1" noChangeAspect="1"/>
          </p:cNvPicPr>
          <p:nvPr>
            <p:ph idx="1"/>
          </p:nvPr>
        </p:nvPicPr>
        <p:blipFill>
          <a:blip r:embed="rId2"/>
          <a:srcRect l="-73347" r="-73347"/>
          <a:stretch>
            <a:fillRect/>
          </a:stretch>
        </p:blipFill>
        <p:spPr>
          <a:xfrm>
            <a:off x="-1662984" y="0"/>
            <a:ext cx="12469965" cy="6858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pic>
        <p:nvPicPr>
          <p:cNvPr id="7" name="Bild 6"/>
          <p:cNvPicPr>
            <a:picLocks noChangeAspect="1"/>
          </p:cNvPicPr>
          <p:nvPr/>
        </p:nvPicPr>
        <p:blipFill>
          <a:blip r:embed="rId2"/>
          <a:stretch>
            <a:fillRect/>
          </a:stretch>
        </p:blipFill>
        <p:spPr>
          <a:xfrm>
            <a:off x="1957893" y="-74178"/>
            <a:ext cx="5228213" cy="69709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Jüngerschaft</a:t>
            </a:r>
          </a:p>
        </p:txBody>
      </p:sp>
      <p:pic>
        <p:nvPicPr>
          <p:cNvPr id="6" name="Inhaltsplatzhalter 5" descr="Erziehung.jpg"/>
          <p:cNvPicPr>
            <a:picLocks noGrp="1" noChangeAspect="1"/>
          </p:cNvPicPr>
          <p:nvPr>
            <p:ph idx="1"/>
          </p:nvPr>
        </p:nvPicPr>
        <p:blipFill>
          <a:blip r:embed="rId2"/>
          <a:srcRect l="-4582" r="-4582"/>
          <a:stretch>
            <a:fillRect/>
          </a:stretch>
        </p:blipFill>
        <p:spPr>
          <a:xfrm>
            <a:off x="3972238" y="2388114"/>
            <a:ext cx="5171762" cy="2844270"/>
          </a:xfrm>
        </p:spPr>
      </p:pic>
      <p:pic>
        <p:nvPicPr>
          <p:cNvPr id="7" name="Bild 6"/>
          <p:cNvPicPr>
            <a:picLocks noChangeAspect="1"/>
          </p:cNvPicPr>
          <p:nvPr/>
        </p:nvPicPr>
        <p:blipFill>
          <a:blip r:embed="rId3"/>
          <a:stretch>
            <a:fillRect/>
          </a:stretch>
        </p:blipFill>
        <p:spPr>
          <a:xfrm>
            <a:off x="503753" y="1887235"/>
            <a:ext cx="3179195" cy="423892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b="1" dirty="0"/>
              <a:t>Jesus als unser </a:t>
            </a:r>
            <a:r>
              <a:rPr lang="de-DE" b="1" dirty="0" err="1"/>
              <a:t>grosses</a:t>
            </a:r>
            <a:r>
              <a:rPr lang="de-DE" b="1" dirty="0"/>
              <a:t> </a:t>
            </a:r>
            <a:r>
              <a:rPr lang="de-DE" b="1" dirty="0" err="1"/>
              <a:t>Vorbild</a:t>
            </a:r>
            <a:r>
              <a:rPr lang="de-DE" b="1" dirty="0" err="1">
                <a:sym typeface="Wingdings"/>
              </a:rPr>
              <a:t></a:t>
            </a:r>
            <a:endParaRPr lang="de-DE" b="1" dirty="0"/>
          </a:p>
        </p:txBody>
      </p:sp>
      <p:pic>
        <p:nvPicPr>
          <p:cNvPr id="7" name="Inhaltsplatzhalter 6" descr="Vorbild-203x300.jpg"/>
          <p:cNvPicPr>
            <a:picLocks noGrp="1" noChangeAspect="1"/>
          </p:cNvPicPr>
          <p:nvPr>
            <p:ph sz="half" idx="1"/>
          </p:nvPr>
        </p:nvPicPr>
        <p:blipFill>
          <a:blip r:embed="rId2"/>
          <a:srcRect l="-15935" r="-15935"/>
          <a:stretch>
            <a:fillRect/>
          </a:stretch>
        </p:blipFill>
        <p:spPr/>
      </p:pic>
      <p:pic>
        <p:nvPicPr>
          <p:cNvPr id="10" name="Bild 9"/>
          <p:cNvPicPr>
            <a:picLocks noChangeAspect="1"/>
          </p:cNvPicPr>
          <p:nvPr/>
        </p:nvPicPr>
        <p:blipFill>
          <a:blip r:embed="rId3"/>
          <a:stretch>
            <a:fillRect/>
          </a:stretch>
        </p:blipFill>
        <p:spPr>
          <a:xfrm>
            <a:off x="4140168" y="1296417"/>
            <a:ext cx="4880354" cy="49413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Bild 1" descr="faq.jpg"/>
          <p:cNvPicPr>
            <a:picLocks noChangeAspect="1"/>
          </p:cNvPicPr>
          <p:nvPr/>
        </p:nvPicPr>
        <p:blipFill>
          <a:blip r:embed="rId2"/>
          <a:srcRect/>
          <a:stretch>
            <a:fillRect/>
          </a:stretch>
        </p:blipFill>
        <p:spPr bwMode="auto">
          <a:xfrm>
            <a:off x="0" y="0"/>
            <a:ext cx="1669235" cy="1669235"/>
          </a:xfrm>
          <a:prstGeom prst="rect">
            <a:avLst/>
          </a:prstGeom>
          <a:noFill/>
          <a:ln w="9525">
            <a:noFill/>
            <a:miter lim="800000"/>
            <a:headEnd/>
            <a:tailEnd/>
          </a:ln>
        </p:spPr>
      </p:pic>
      <p:sp>
        <p:nvSpPr>
          <p:cNvPr id="3" name="Titel 2"/>
          <p:cNvSpPr>
            <a:spLocks noGrp="1"/>
          </p:cNvSpPr>
          <p:nvPr>
            <p:ph type="title"/>
          </p:nvPr>
        </p:nvSpPr>
        <p:spPr/>
        <p:txBody>
          <a:bodyPr/>
          <a:lstStyle/>
          <a:p>
            <a:endParaRPr lang="de-DE"/>
          </a:p>
        </p:txBody>
      </p:sp>
      <p:sp>
        <p:nvSpPr>
          <p:cNvPr id="4" name="Inhaltsplatzhalter 3"/>
          <p:cNvSpPr>
            <a:spLocks noGrp="1"/>
          </p:cNvSpPr>
          <p:nvPr>
            <p:ph idx="1"/>
          </p:nvPr>
        </p:nvSpPr>
        <p:spPr>
          <a:xfrm>
            <a:off x="1369182" y="1924705"/>
            <a:ext cx="8229600" cy="4525963"/>
          </a:xfrm>
        </p:spPr>
        <p:txBody>
          <a:bodyPr/>
          <a:lstStyle/>
          <a:p>
            <a:r>
              <a:rPr lang="de-DE" dirty="0"/>
              <a:t>In was bin ich ein gutes Vorbild?</a:t>
            </a:r>
          </a:p>
          <a:p>
            <a:r>
              <a:rPr lang="de-DE" dirty="0"/>
              <a:t>Wo bin ich ein schlechtes Vorbild?</a:t>
            </a:r>
          </a:p>
          <a:p>
            <a:r>
              <a:rPr lang="de-DE" dirty="0"/>
              <a:t>Was sollte ich dringend ändern?</a:t>
            </a:r>
          </a:p>
          <a:p>
            <a:pPr marL="0" indent="0">
              <a:buNone/>
            </a:pPr>
            <a:endParaRPr lang="de-DE" dirty="0"/>
          </a:p>
        </p:txBody>
      </p:sp>
      <p:pic>
        <p:nvPicPr>
          <p:cNvPr id="5" name="Bild 1" descr="faq.jpg"/>
          <p:cNvPicPr>
            <a:picLocks noChangeAspect="1"/>
          </p:cNvPicPr>
          <p:nvPr/>
        </p:nvPicPr>
        <p:blipFill>
          <a:blip r:embed="rId2"/>
          <a:srcRect/>
          <a:stretch>
            <a:fillRect/>
          </a:stretch>
        </p:blipFill>
        <p:spPr bwMode="auto">
          <a:xfrm>
            <a:off x="7474765" y="0"/>
            <a:ext cx="1669235" cy="166923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0" y="132080"/>
            <a:ext cx="9144000" cy="1143000"/>
          </a:xfrm>
        </p:spPr>
        <p:txBody>
          <a:bodyPr>
            <a:noAutofit/>
          </a:bodyPr>
          <a:lstStyle/>
          <a:p>
            <a:r>
              <a:rPr lang="de-DE" sz="3200" b="1" dirty="0">
                <a:ea typeface="ＭＳ Ｐゴシック" charset="-128"/>
                <a:cs typeface="ＭＳ Ｐゴシック" charset="-128"/>
              </a:rPr>
              <a:t>Jesus wusste, dass die Menschen Hirten brauchen</a:t>
            </a:r>
          </a:p>
        </p:txBody>
      </p:sp>
      <p:pic>
        <p:nvPicPr>
          <p:cNvPr id="25603" name="Inhaltsplatzhalter 3" descr="Scan.jpeg"/>
          <p:cNvPicPr>
            <a:picLocks noGrp="1" noChangeAspect="1"/>
          </p:cNvPicPr>
          <p:nvPr>
            <p:ph idx="1"/>
          </p:nvPr>
        </p:nvPicPr>
        <p:blipFill>
          <a:blip r:embed="rId2"/>
          <a:srcRect l="-13651" r="-13651"/>
          <a:stretch>
            <a:fillRect/>
          </a:stretch>
        </p:blipFill>
        <p:spPr>
          <a:xfrm>
            <a:off x="1922564" y="1588545"/>
            <a:ext cx="8036085" cy="4666113"/>
          </a:xfrm>
        </p:spPr>
      </p:pic>
      <p:sp>
        <p:nvSpPr>
          <p:cNvPr id="4" name="Textfeld 3"/>
          <p:cNvSpPr txBox="1"/>
          <p:nvPr/>
        </p:nvSpPr>
        <p:spPr>
          <a:xfrm>
            <a:off x="213360" y="1859280"/>
            <a:ext cx="2702560" cy="3785652"/>
          </a:xfrm>
          <a:prstGeom prst="rect">
            <a:avLst/>
          </a:prstGeom>
          <a:noFill/>
        </p:spPr>
        <p:txBody>
          <a:bodyPr wrap="square" rtlCol="0">
            <a:spAutoFit/>
          </a:bodyPr>
          <a:lstStyle/>
          <a:p>
            <a:r>
              <a:rPr lang="de-DE" sz="2400" b="1" i="1" dirty="0" err="1"/>
              <a:t>Mk</a:t>
            </a:r>
            <a:r>
              <a:rPr lang="de-DE" sz="2400" b="1" i="1" dirty="0"/>
              <a:t> 9,36:  </a:t>
            </a:r>
            <a:r>
              <a:rPr lang="de-DE" sz="2400" i="1" dirty="0"/>
              <a:t>Als er die Scharen von Menschen sah, ergriff ihn tiefes Mitgefühl; denn sie waren erschöpft und hilflos wie Schafe, die keinen Hirten haben.</a:t>
            </a:r>
            <a:endParaRPr lang="de-DE" sz="2400" dirty="0"/>
          </a:p>
          <a:p>
            <a:endParaRPr lang="de-DE"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585592" y="865296"/>
            <a:ext cx="7772400" cy="1470025"/>
          </a:xfrm>
        </p:spPr>
        <p:txBody>
          <a:bodyPr>
            <a:normAutofit/>
          </a:bodyPr>
          <a:lstStyle/>
          <a:p>
            <a:r>
              <a:rPr lang="de-DE" dirty="0"/>
              <a:t>„Meine Freunde in der Nachfolge begleiten “ </a:t>
            </a:r>
          </a:p>
        </p:txBody>
      </p:sp>
      <p:pic>
        <p:nvPicPr>
          <p:cNvPr id="5" name="Bild 6" descr="Erziehung.jpg">
            <a:extLst>
              <a:ext uri="{FF2B5EF4-FFF2-40B4-BE49-F238E27FC236}">
                <a16:creationId xmlns:a16="http://schemas.microsoft.com/office/drawing/2014/main" id="{33E1B1F0-F70C-6F49-9B27-4BF75E9B2017}"/>
              </a:ext>
            </a:extLst>
          </p:cNvPr>
          <p:cNvPicPr>
            <a:picLocks noChangeAspect="1"/>
          </p:cNvPicPr>
          <p:nvPr/>
        </p:nvPicPr>
        <p:blipFill>
          <a:blip r:embed="rId2"/>
          <a:stretch>
            <a:fillRect/>
          </a:stretch>
        </p:blipFill>
        <p:spPr>
          <a:xfrm>
            <a:off x="1639883" y="2626448"/>
            <a:ext cx="5994732" cy="35989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normAutofit/>
          </a:bodyPr>
          <a:lstStyle/>
          <a:p>
            <a:pPr algn="ctr">
              <a:buNone/>
            </a:pPr>
            <a:r>
              <a:rPr lang="de-DE" sz="5400" dirty="0"/>
              <a:t>Wie werden Menschen geistlich geformt?</a:t>
            </a:r>
          </a:p>
        </p:txBody>
      </p:sp>
      <p:sp>
        <p:nvSpPr>
          <p:cNvPr id="4" name="Titel 4">
            <a:extLst>
              <a:ext uri="{FF2B5EF4-FFF2-40B4-BE49-F238E27FC236}">
                <a16:creationId xmlns:a16="http://schemas.microsoft.com/office/drawing/2014/main" id="{CEA6EC37-6690-E047-92EC-3FBBFFE358FA}"/>
              </a:ext>
            </a:extLst>
          </p:cNvPr>
          <p:cNvSpPr>
            <a:spLocks noGrp="1"/>
          </p:cNvSpPr>
          <p:nvPr>
            <p:ph type="title"/>
          </p:nvPr>
        </p:nvSpPr>
        <p:spPr>
          <a:xfrm>
            <a:off x="457200" y="274638"/>
            <a:ext cx="8229600" cy="1143000"/>
          </a:xfrm>
        </p:spPr>
        <p:txBody>
          <a:bodyPr/>
          <a:lstStyle/>
          <a:p>
            <a:r>
              <a:rPr lang="de-DE" dirty="0"/>
              <a:t>3. </a:t>
            </a:r>
            <a:r>
              <a:rPr lang="de-DE" dirty="0" err="1"/>
              <a:t>Let´s</a:t>
            </a:r>
            <a:r>
              <a:rPr lang="de-DE" dirty="0"/>
              <a:t> do </a:t>
            </a:r>
            <a:r>
              <a:rPr lang="de-DE" dirty="0" err="1"/>
              <a:t>it</a:t>
            </a:r>
            <a:endParaRPr lang="de-D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742950" indent="-742950"/>
            <a:r>
              <a:rPr lang="de-DE" b="1" dirty="0"/>
              <a:t>Dein eigenes Gebetsleben</a:t>
            </a:r>
          </a:p>
        </p:txBody>
      </p:sp>
      <p:pic>
        <p:nvPicPr>
          <p:cNvPr id="4" name="Inhaltsplatzhalter 3" descr="pic_01.jpg"/>
          <p:cNvPicPr>
            <a:picLocks noGrp="1" noChangeAspect="1"/>
          </p:cNvPicPr>
          <p:nvPr>
            <p:ph idx="1"/>
          </p:nvPr>
        </p:nvPicPr>
        <p:blipFill>
          <a:blip r:embed="rId2"/>
          <a:srcRect l="-41105" r="-41105"/>
          <a:stretch>
            <a:fillRect/>
          </a:stretch>
        </p:blip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Scan.tiff"/>
          <p:cNvPicPr>
            <a:picLocks noGrp="1" noChangeAspect="1"/>
          </p:cNvPicPr>
          <p:nvPr>
            <p:ph idx="1"/>
          </p:nvPr>
        </p:nvPicPr>
        <p:blipFill>
          <a:blip r:embed="rId2"/>
          <a:srcRect l="-13422" r="-13422"/>
          <a:stretch>
            <a:fillRect/>
          </a:stretch>
        </p:blipFill>
        <p:spPr>
          <a:xfrm>
            <a:off x="-1121330" y="279698"/>
            <a:ext cx="11521269" cy="6336254"/>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IMG_2610.JPG"/>
          <p:cNvPicPr>
            <a:picLocks noGrp="1" noChangeAspect="1"/>
          </p:cNvPicPr>
          <p:nvPr>
            <p:ph idx="1"/>
          </p:nvPr>
        </p:nvPicPr>
        <p:blipFill>
          <a:blip r:embed="rId2"/>
          <a:srcRect l="-40915" r="-40915"/>
          <a:stretch>
            <a:fillRect/>
          </a:stretch>
        </p:blipFill>
        <p:spPr>
          <a:xfrm>
            <a:off x="-956995" y="274638"/>
            <a:ext cx="11276723" cy="6201763"/>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742950" indent="-742950"/>
            <a:r>
              <a:rPr lang="de-DE" b="1" dirty="0"/>
              <a:t>*Das Wort Gottes</a:t>
            </a:r>
          </a:p>
        </p:txBody>
      </p:sp>
      <p:pic>
        <p:nvPicPr>
          <p:cNvPr id="6" name="Inhaltsplatzhalter 5" descr="261178-offene-Bibeljpg.jpg"/>
          <p:cNvPicPr>
            <a:picLocks noGrp="1" noChangeAspect="1"/>
          </p:cNvPicPr>
          <p:nvPr>
            <p:ph idx="1"/>
          </p:nvPr>
        </p:nvPicPr>
        <p:blipFill>
          <a:blip r:embed="rId2"/>
          <a:srcRect l="-6880" r="-6880"/>
          <a:stretch>
            <a:fillRect/>
          </a:stretch>
        </p:blip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8901" y="274638"/>
            <a:ext cx="8547899" cy="1143000"/>
          </a:xfrm>
        </p:spPr>
        <p:txBody>
          <a:bodyPr>
            <a:normAutofit/>
          </a:bodyPr>
          <a:lstStyle/>
          <a:p>
            <a:r>
              <a:rPr lang="de-DE" sz="3400" dirty="0"/>
              <a:t>Setze dich immer wieder dem Wort Gottes aus</a:t>
            </a:r>
          </a:p>
        </p:txBody>
      </p:sp>
      <p:sp>
        <p:nvSpPr>
          <p:cNvPr id="9" name="Inhaltsplatzhalter 8"/>
          <p:cNvSpPr>
            <a:spLocks noGrp="1"/>
          </p:cNvSpPr>
          <p:nvPr>
            <p:ph sz="half" idx="1"/>
          </p:nvPr>
        </p:nvSpPr>
        <p:spPr>
          <a:xfrm>
            <a:off x="1" y="1417638"/>
            <a:ext cx="4660646" cy="5130326"/>
          </a:xfrm>
        </p:spPr>
        <p:txBody>
          <a:bodyPr>
            <a:normAutofit fontScale="92500" lnSpcReduction="20000"/>
          </a:bodyPr>
          <a:lstStyle/>
          <a:p>
            <a:pPr>
              <a:buNone/>
            </a:pPr>
            <a:r>
              <a:rPr lang="de-DE" i="1" dirty="0"/>
              <a:t>	10 Denn gleichwie der Regen und Schnee vom Himmel fällt und nicht wieder dahin zurückkehrt, sondern feuchtet die Erde und macht sie fruchtbar und lässt wachsen, dass sie gibt Samen zu säen und Brot zu essen,</a:t>
            </a:r>
            <a:endParaRPr lang="de-DE" dirty="0"/>
          </a:p>
          <a:p>
            <a:pPr>
              <a:buNone/>
            </a:pPr>
            <a:r>
              <a:rPr lang="de-DE" i="1" dirty="0"/>
              <a:t>	11 so soll das Wort, das aus meinem Munde geht, auch sein: Es wird nicht wieder leer zu mir zurückkommen, sondern wird tun, was mir gefällt, und ihm wird gelingen, wozu ich es sende. </a:t>
            </a:r>
            <a:endParaRPr lang="de-DE" dirty="0"/>
          </a:p>
          <a:p>
            <a:pPr>
              <a:buNone/>
            </a:pPr>
            <a:endParaRPr lang="de-DE" dirty="0"/>
          </a:p>
        </p:txBody>
      </p:sp>
      <p:sp>
        <p:nvSpPr>
          <p:cNvPr id="10" name="Inhaltsplatzhalter 9"/>
          <p:cNvSpPr>
            <a:spLocks noGrp="1"/>
          </p:cNvSpPr>
          <p:nvPr>
            <p:ph sz="half" idx="2"/>
          </p:nvPr>
        </p:nvSpPr>
        <p:spPr/>
        <p:txBody>
          <a:bodyPr>
            <a:normAutofit fontScale="92500" lnSpcReduction="20000"/>
          </a:bodyPr>
          <a:lstStyle/>
          <a:p>
            <a:endParaRPr lang="de-DE"/>
          </a:p>
        </p:txBody>
      </p:sp>
      <p:pic>
        <p:nvPicPr>
          <p:cNvPr id="4" name="Bild 3"/>
          <p:cNvPicPr>
            <a:picLocks noChangeAspect="1"/>
          </p:cNvPicPr>
          <p:nvPr/>
        </p:nvPicPr>
        <p:blipFill>
          <a:blip r:embed="rId2"/>
          <a:stretch>
            <a:fillRect/>
          </a:stretch>
        </p:blipFill>
        <p:spPr>
          <a:xfrm>
            <a:off x="4849158" y="1994153"/>
            <a:ext cx="4026153" cy="385421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8901" y="274638"/>
            <a:ext cx="8547899" cy="1143000"/>
          </a:xfrm>
        </p:spPr>
        <p:txBody>
          <a:bodyPr>
            <a:normAutofit/>
          </a:bodyPr>
          <a:lstStyle/>
          <a:p>
            <a:r>
              <a:rPr lang="de-DE" sz="3400" dirty="0"/>
              <a:t>Setze dich immer wieder dem Wort Gottes aus</a:t>
            </a:r>
          </a:p>
        </p:txBody>
      </p:sp>
      <p:sp>
        <p:nvSpPr>
          <p:cNvPr id="9" name="Inhaltsplatzhalter 8"/>
          <p:cNvSpPr>
            <a:spLocks noGrp="1"/>
          </p:cNvSpPr>
          <p:nvPr>
            <p:ph sz="half" idx="1"/>
          </p:nvPr>
        </p:nvSpPr>
        <p:spPr>
          <a:xfrm>
            <a:off x="1" y="1417638"/>
            <a:ext cx="4660646" cy="5130326"/>
          </a:xfrm>
        </p:spPr>
        <p:txBody>
          <a:bodyPr>
            <a:normAutofit fontScale="92500" lnSpcReduction="20000"/>
          </a:bodyPr>
          <a:lstStyle/>
          <a:p>
            <a:pPr>
              <a:buNone/>
            </a:pPr>
            <a:r>
              <a:rPr lang="de-DE" i="1" dirty="0"/>
              <a:t>	10 Denn gleichwie der Regen und Schnee vom Himmel fällt und nicht wieder dahin zurückkehrt, sondern feuchtet die Erde und macht sie fruchtbar und lässt wachsen, dass sie gibt Samen zu säen und Brot zu essen,</a:t>
            </a:r>
            <a:endParaRPr lang="de-DE" dirty="0"/>
          </a:p>
          <a:p>
            <a:pPr>
              <a:buNone/>
            </a:pPr>
            <a:r>
              <a:rPr lang="de-DE" i="1" dirty="0"/>
              <a:t>	11 so soll das Wort, das aus meinem Munde geht, auch sein: </a:t>
            </a:r>
            <a:r>
              <a:rPr lang="de-DE" i="1" dirty="0">
                <a:solidFill>
                  <a:srgbClr val="FF0000"/>
                </a:solidFill>
              </a:rPr>
              <a:t>Es wird nicht wieder leer zu mir zurückkommen</a:t>
            </a:r>
            <a:r>
              <a:rPr lang="de-DE" i="1" dirty="0"/>
              <a:t>, sondern wird tun, was mir gefällt, und ihm wird gelingen, wozu ich es sende. </a:t>
            </a:r>
            <a:endParaRPr lang="de-DE" dirty="0"/>
          </a:p>
          <a:p>
            <a:pPr>
              <a:buNone/>
            </a:pPr>
            <a:endParaRPr lang="de-DE" dirty="0"/>
          </a:p>
        </p:txBody>
      </p:sp>
      <p:sp>
        <p:nvSpPr>
          <p:cNvPr id="10" name="Inhaltsplatzhalter 9"/>
          <p:cNvSpPr>
            <a:spLocks noGrp="1"/>
          </p:cNvSpPr>
          <p:nvPr>
            <p:ph sz="half" idx="2"/>
          </p:nvPr>
        </p:nvSpPr>
        <p:spPr/>
        <p:txBody>
          <a:bodyPr>
            <a:normAutofit fontScale="92500" lnSpcReduction="20000"/>
          </a:bodyPr>
          <a:lstStyle/>
          <a:p>
            <a:endParaRPr lang="de-DE"/>
          </a:p>
        </p:txBody>
      </p:sp>
      <p:pic>
        <p:nvPicPr>
          <p:cNvPr id="4" name="Bild 3"/>
          <p:cNvPicPr>
            <a:picLocks noChangeAspect="1"/>
          </p:cNvPicPr>
          <p:nvPr/>
        </p:nvPicPr>
        <p:blipFill>
          <a:blip r:embed="rId2"/>
          <a:stretch>
            <a:fillRect/>
          </a:stretch>
        </p:blipFill>
        <p:spPr>
          <a:xfrm>
            <a:off x="4849158" y="1994153"/>
            <a:ext cx="4026153" cy="385421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coaching.jpg"/>
          <p:cNvPicPr>
            <a:picLocks noGrp="1" noChangeAspect="1"/>
          </p:cNvPicPr>
          <p:nvPr>
            <p:ph idx="1"/>
          </p:nvPr>
        </p:nvPicPr>
        <p:blipFill>
          <a:blip r:embed="rId2"/>
          <a:srcRect l="-55966" r="-55966"/>
          <a:stretch>
            <a:fillRect/>
          </a:stretch>
        </p:blipFill>
        <p:spPr>
          <a:xfrm>
            <a:off x="-1001387" y="1534104"/>
            <a:ext cx="6232199" cy="3427470"/>
          </a:xfrm>
        </p:spPr>
      </p:pic>
      <p:pic>
        <p:nvPicPr>
          <p:cNvPr id="5" name="Bild 4" descr="Unknown"/>
          <p:cNvPicPr>
            <a:picLocks noChangeAspect="1"/>
          </p:cNvPicPr>
          <p:nvPr/>
        </p:nvPicPr>
        <p:blipFill>
          <a:blip r:embed="rId3"/>
          <a:stretch>
            <a:fillRect/>
          </a:stretch>
        </p:blipFill>
        <p:spPr>
          <a:xfrm>
            <a:off x="5230813" y="1417638"/>
            <a:ext cx="2478812" cy="35982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742950" indent="-742950"/>
            <a:r>
              <a:rPr lang="de-DE" dirty="0"/>
              <a:t>*Persönliche Seelsorge</a:t>
            </a:r>
          </a:p>
        </p:txBody>
      </p:sp>
      <p:pic>
        <p:nvPicPr>
          <p:cNvPr id="4" name="Inhaltsplatzhalter 3" descr="seelsorge.jpg"/>
          <p:cNvPicPr>
            <a:picLocks noGrp="1" noChangeAspect="1"/>
          </p:cNvPicPr>
          <p:nvPr>
            <p:ph idx="1"/>
          </p:nvPr>
        </p:nvPicPr>
        <p:blipFill>
          <a:blip r:embed="rId2"/>
          <a:srcRect l="-78536" r="-78536"/>
          <a:stretch>
            <a:fillRect/>
          </a:stretch>
        </p:blipFill>
        <p:spPr>
          <a:xfrm>
            <a:off x="-2109382" y="1600200"/>
            <a:ext cx="8229600" cy="4525963"/>
          </a:xfrm>
        </p:spPr>
      </p:pic>
      <p:pic>
        <p:nvPicPr>
          <p:cNvPr id="6" name="Bild 5" descr="175624-zwei-Männer-für-Die-Bedeutung-der-Internet-Seelsorge.jpg"/>
          <p:cNvPicPr>
            <a:picLocks noChangeAspect="1"/>
          </p:cNvPicPr>
          <p:nvPr/>
        </p:nvPicPr>
        <p:blipFill>
          <a:blip r:embed="rId3"/>
          <a:stretch>
            <a:fillRect/>
          </a:stretch>
        </p:blipFill>
        <p:spPr>
          <a:xfrm>
            <a:off x="4572000" y="3801304"/>
            <a:ext cx="4426140" cy="2942281"/>
          </a:xfrm>
          <a:prstGeom prst="rect">
            <a:avLst/>
          </a:prstGeom>
        </p:spPr>
      </p:pic>
      <p:pic>
        <p:nvPicPr>
          <p:cNvPr id="5" name="Bild 4"/>
          <p:cNvPicPr>
            <a:picLocks noChangeAspect="1"/>
          </p:cNvPicPr>
          <p:nvPr/>
        </p:nvPicPr>
        <p:blipFill>
          <a:blip r:embed="rId4"/>
          <a:stretch>
            <a:fillRect/>
          </a:stretch>
        </p:blipFill>
        <p:spPr>
          <a:xfrm>
            <a:off x="5348441" y="1271766"/>
            <a:ext cx="3169488" cy="2395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0E49D163-1C3A-0843-9F6D-472A55185650}"/>
              </a:ext>
            </a:extLst>
          </p:cNvPr>
          <p:cNvSpPr/>
          <p:nvPr/>
        </p:nvSpPr>
        <p:spPr>
          <a:xfrm>
            <a:off x="-613186" y="-2"/>
            <a:ext cx="10897498" cy="6858002"/>
          </a:xfrm>
          <a:custGeom>
            <a:avLst/>
            <a:gdLst/>
            <a:ahLst/>
            <a:cxnLst/>
            <a:rect l="l" t="t" r="r" b="b"/>
            <a:pathLst>
              <a:path w="15925871" h="10287000">
                <a:moveTo>
                  <a:pt x="0" y="0"/>
                </a:moveTo>
                <a:lnTo>
                  <a:pt x="15925872" y="0"/>
                </a:lnTo>
                <a:lnTo>
                  <a:pt x="15925872" y="10287000"/>
                </a:lnTo>
                <a:lnTo>
                  <a:pt x="0" y="10287000"/>
                </a:lnTo>
                <a:lnTo>
                  <a:pt x="0" y="0"/>
                </a:lnTo>
                <a:close/>
              </a:path>
            </a:pathLst>
          </a:custGeom>
          <a:blipFill>
            <a:blip r:embed="rId2"/>
            <a:stretch>
              <a:fillRect l="-7" r="-7"/>
            </a:stretch>
          </a:blipFill>
        </p:spPr>
      </p:sp>
    </p:spTree>
    <p:extLst>
      <p:ext uri="{BB962C8B-B14F-4D97-AF65-F5344CB8AC3E}">
        <p14:creationId xmlns:p14="http://schemas.microsoft.com/office/powerpoint/2010/main" val="773748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756FB21-EF22-824F-9FF2-8FC117DB1803}"/>
              </a:ext>
            </a:extLst>
          </p:cNvPr>
          <p:cNvSpPr txBox="1">
            <a:spLocks/>
          </p:cNvSpPr>
          <p:nvPr/>
        </p:nvSpPr>
        <p:spPr>
          <a:xfrm>
            <a:off x="577327" y="827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dirty="0"/>
              <a:t>1. </a:t>
            </a:r>
            <a:r>
              <a:rPr lang="de-DE" dirty="0" err="1"/>
              <a:t>Let`s</a:t>
            </a:r>
            <a:r>
              <a:rPr lang="de-DE" dirty="0"/>
              <a:t> </a:t>
            </a:r>
            <a:r>
              <a:rPr lang="de-DE" dirty="0" err="1"/>
              <a:t>look</a:t>
            </a:r>
            <a:r>
              <a:rPr lang="de-DE" dirty="0"/>
              <a:t> back</a:t>
            </a:r>
          </a:p>
        </p:txBody>
      </p:sp>
      <p:pic>
        <p:nvPicPr>
          <p:cNvPr id="5" name="Inhaltsplatzhalter 3" descr="Mann-auf-Leiter-mit-Fernrohr-fotolia.com-1280x720_full_image.jpg">
            <a:extLst>
              <a:ext uri="{FF2B5EF4-FFF2-40B4-BE49-F238E27FC236}">
                <a16:creationId xmlns:a16="http://schemas.microsoft.com/office/drawing/2014/main" id="{3571DA39-F445-2843-99C1-A65D76AC0D45}"/>
              </a:ext>
            </a:extLst>
          </p:cNvPr>
          <p:cNvPicPr>
            <a:picLocks noGrp="1" noChangeAspect="1"/>
          </p:cNvPicPr>
          <p:nvPr>
            <p:ph idx="1"/>
          </p:nvPr>
        </p:nvPicPr>
        <p:blipFill>
          <a:blip r:embed="rId2"/>
          <a:srcRect l="-1140" r="-1140"/>
          <a:stretch>
            <a:fillRect/>
          </a:stretch>
        </p:blipFill>
        <p:spPr>
          <a:xfrm>
            <a:off x="327928" y="1344706"/>
            <a:ext cx="8478999" cy="4663123"/>
          </a:xfrm>
        </p:spPr>
      </p:pic>
    </p:spTree>
    <p:extLst>
      <p:ext uri="{BB962C8B-B14F-4D97-AF65-F5344CB8AC3E}">
        <p14:creationId xmlns:p14="http://schemas.microsoft.com/office/powerpoint/2010/main" val="377189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2108"/>
            <a:ext cx="8229600" cy="1143000"/>
          </a:xfrm>
        </p:spPr>
        <p:txBody>
          <a:bodyPr>
            <a:normAutofit/>
          </a:bodyPr>
          <a:lstStyle/>
          <a:p>
            <a:pPr marL="742950" indent="-742950"/>
            <a:r>
              <a:rPr lang="de-DE" dirty="0"/>
              <a:t> *Stabübergabe</a:t>
            </a:r>
          </a:p>
        </p:txBody>
      </p:sp>
      <p:sp>
        <p:nvSpPr>
          <p:cNvPr id="5" name="Inhaltsplatzhalter 4"/>
          <p:cNvSpPr>
            <a:spLocks noGrp="1"/>
          </p:cNvSpPr>
          <p:nvPr>
            <p:ph idx="1"/>
          </p:nvPr>
        </p:nvSpPr>
        <p:spPr>
          <a:xfrm>
            <a:off x="155987" y="1245198"/>
            <a:ext cx="4814046" cy="4525963"/>
          </a:xfrm>
        </p:spPr>
        <p:txBody>
          <a:bodyPr>
            <a:normAutofit fontScale="92500" lnSpcReduction="10000"/>
          </a:bodyPr>
          <a:lstStyle/>
          <a:p>
            <a:pPr>
              <a:buNone/>
            </a:pPr>
            <a:r>
              <a:rPr lang="de-CH" b="1" dirty="0"/>
              <a:t>	</a:t>
            </a:r>
            <a:r>
              <a:rPr lang="de-CH" b="1" u="sng" dirty="0"/>
              <a:t>2. Tim 2,1-2: </a:t>
            </a:r>
          </a:p>
          <a:p>
            <a:pPr>
              <a:buNone/>
            </a:pPr>
            <a:r>
              <a:rPr lang="de-CH" b="1" dirty="0"/>
              <a:t>	</a:t>
            </a:r>
            <a:r>
              <a:rPr lang="de-DE" dirty="0"/>
              <a:t>Du nun, mein Sohn, sei stark in der Gnade, die in Christus Jesus ist; und was du von mir in Gegenwart vieler Zeugen gehört hast, </a:t>
            </a:r>
            <a:r>
              <a:rPr lang="de-DE" dirty="0">
                <a:solidFill>
                  <a:srgbClr val="FF0000"/>
                </a:solidFill>
              </a:rPr>
              <a:t>das vertraue treuen Menschen an</a:t>
            </a:r>
            <a:r>
              <a:rPr lang="de-DE" dirty="0"/>
              <a:t>, die </a:t>
            </a:r>
            <a:r>
              <a:rPr lang="de-DE" dirty="0">
                <a:solidFill>
                  <a:srgbClr val="FF0000"/>
                </a:solidFill>
              </a:rPr>
              <a:t>tüchtig sein </a:t>
            </a:r>
            <a:r>
              <a:rPr lang="de-DE" i="1" dirty="0">
                <a:solidFill>
                  <a:srgbClr val="FF0000"/>
                </a:solidFill>
              </a:rPr>
              <a:t>werden</a:t>
            </a:r>
            <a:r>
              <a:rPr lang="de-DE" dirty="0">
                <a:solidFill>
                  <a:srgbClr val="FF0000"/>
                </a:solidFill>
              </a:rPr>
              <a:t>, auch andere zu lehren!</a:t>
            </a:r>
          </a:p>
          <a:p>
            <a:pPr>
              <a:buNone/>
            </a:pPr>
            <a:endParaRPr lang="de-DE" dirty="0"/>
          </a:p>
        </p:txBody>
      </p:sp>
      <p:pic>
        <p:nvPicPr>
          <p:cNvPr id="4" name="Inhaltsplatzhalter 3" descr="Bildschirmfoto 2015-03-13 um 11.25.11.png">
            <a:extLst>
              <a:ext uri="{FF2B5EF4-FFF2-40B4-BE49-F238E27FC236}">
                <a16:creationId xmlns:a16="http://schemas.microsoft.com/office/drawing/2014/main" id="{1E1E8901-C358-F84E-AE55-E6A2CEA251FB}"/>
              </a:ext>
            </a:extLst>
          </p:cNvPr>
          <p:cNvPicPr>
            <a:picLocks noChangeAspect="1"/>
          </p:cNvPicPr>
          <p:nvPr/>
        </p:nvPicPr>
        <p:blipFill>
          <a:blip r:embed="rId2"/>
          <a:srcRect l="-14254" r="-14254"/>
          <a:stretch>
            <a:fillRect/>
          </a:stretch>
        </p:blipFill>
        <p:spPr>
          <a:xfrm>
            <a:off x="4421393" y="1900829"/>
            <a:ext cx="5055860" cy="2780528"/>
          </a:xfrm>
          <a:prstGeom prst="rect">
            <a:avLst/>
          </a:prstGeom>
        </p:spPr>
      </p:pic>
    </p:spTree>
    <p:extLst>
      <p:ext uri="{BB962C8B-B14F-4D97-AF65-F5344CB8AC3E}">
        <p14:creationId xmlns:p14="http://schemas.microsoft.com/office/powerpoint/2010/main" val="2888705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2332037"/>
            <a:ext cx="8229600" cy="4525963"/>
          </a:xfrm>
        </p:spPr>
        <p:txBody>
          <a:bodyPr>
            <a:normAutofit/>
          </a:bodyPr>
          <a:lstStyle/>
          <a:p>
            <a:pPr>
              <a:buNone/>
            </a:pPr>
            <a:r>
              <a:rPr lang="en-GB" b="1" dirty="0"/>
              <a:t>	</a:t>
            </a:r>
            <a:r>
              <a:rPr lang="en-GB" sz="4000" b="1" dirty="0" err="1"/>
              <a:t>Ich</a:t>
            </a:r>
            <a:r>
              <a:rPr lang="en-GB" sz="4000" b="1" dirty="0"/>
              <a:t> </a:t>
            </a:r>
            <a:r>
              <a:rPr lang="en-GB" sz="4000" b="1" dirty="0" err="1"/>
              <a:t>vermag</a:t>
            </a:r>
            <a:r>
              <a:rPr lang="en-GB" sz="4000" b="1" dirty="0"/>
              <a:t> </a:t>
            </a:r>
            <a:r>
              <a:rPr lang="en-GB" sz="4000" b="1" dirty="0" err="1"/>
              <a:t>alles</a:t>
            </a:r>
            <a:r>
              <a:rPr lang="en-GB" sz="4000" b="1" dirty="0"/>
              <a:t> </a:t>
            </a:r>
            <a:r>
              <a:rPr lang="en-GB" sz="4000" b="1" dirty="0" err="1"/>
              <a:t>durch</a:t>
            </a:r>
            <a:r>
              <a:rPr lang="en-GB" sz="4000" b="1" dirty="0"/>
              <a:t> den, </a:t>
            </a:r>
            <a:r>
              <a:rPr lang="en-GB" sz="4000" b="1" dirty="0" err="1"/>
              <a:t>der</a:t>
            </a:r>
            <a:r>
              <a:rPr lang="en-GB" sz="4000" b="1" dirty="0"/>
              <a:t> </a:t>
            </a:r>
            <a:r>
              <a:rPr lang="en-GB" sz="4000" b="1" dirty="0" err="1"/>
              <a:t>mich</a:t>
            </a:r>
            <a:r>
              <a:rPr lang="en-GB" sz="4000" b="1" dirty="0"/>
              <a:t> </a:t>
            </a:r>
            <a:r>
              <a:rPr lang="en-GB" sz="4000" b="1" dirty="0" err="1"/>
              <a:t>mächtig</a:t>
            </a:r>
            <a:r>
              <a:rPr lang="en-GB" sz="4000" b="1" dirty="0"/>
              <a:t> </a:t>
            </a:r>
            <a:r>
              <a:rPr lang="en-GB" sz="4000" b="1" dirty="0" err="1"/>
              <a:t>macht</a:t>
            </a:r>
            <a:r>
              <a:rPr lang="en-GB" sz="4000" b="1" dirty="0"/>
              <a:t>. </a:t>
            </a:r>
          </a:p>
          <a:p>
            <a:pPr>
              <a:buNone/>
            </a:pPr>
            <a:r>
              <a:rPr lang="en-GB" sz="4000" b="1" dirty="0"/>
              <a:t>											</a:t>
            </a:r>
            <a:r>
              <a:rPr lang="en-GB" b="1" dirty="0" err="1"/>
              <a:t>Phillipper</a:t>
            </a:r>
            <a:r>
              <a:rPr lang="en-GB" b="1" dirty="0"/>
              <a:t> 4,13</a:t>
            </a:r>
          </a:p>
          <a:p>
            <a:pPr>
              <a:buNone/>
            </a:pPr>
            <a:endParaRPr lang="en-GB" b="1" dirty="0"/>
          </a:p>
          <a:p>
            <a:pPr>
              <a:buNone/>
            </a:pPr>
            <a:endParaRPr lang="en-GB" b="1" dirty="0"/>
          </a:p>
          <a:p>
            <a:pPr>
              <a:buNone/>
            </a:pPr>
            <a:r>
              <a:rPr lang="en-GB" sz="4000" b="1" dirty="0" err="1">
                <a:solidFill>
                  <a:srgbClr val="FF0000"/>
                </a:solidFill>
              </a:rPr>
              <a:t>Wie</a:t>
            </a:r>
            <a:r>
              <a:rPr lang="en-GB" sz="4000" b="1" dirty="0">
                <a:solidFill>
                  <a:srgbClr val="FF0000"/>
                </a:solidFill>
              </a:rPr>
              <a:t> </a:t>
            </a:r>
            <a:r>
              <a:rPr lang="en-GB" sz="4000" b="1" dirty="0" err="1">
                <a:solidFill>
                  <a:srgbClr val="FF0000"/>
                </a:solidFill>
              </a:rPr>
              <a:t>sieht</a:t>
            </a:r>
            <a:r>
              <a:rPr lang="en-GB" sz="4000" b="1" dirty="0">
                <a:solidFill>
                  <a:srgbClr val="FF0000"/>
                </a:solidFill>
              </a:rPr>
              <a:t> </a:t>
            </a:r>
            <a:r>
              <a:rPr lang="en-GB" sz="4000" b="1" dirty="0" err="1">
                <a:solidFill>
                  <a:srgbClr val="FF0000"/>
                </a:solidFill>
              </a:rPr>
              <a:t>es</a:t>
            </a:r>
            <a:r>
              <a:rPr lang="en-GB" sz="4000" b="1" dirty="0">
                <a:solidFill>
                  <a:srgbClr val="FF0000"/>
                </a:solidFill>
              </a:rPr>
              <a:t> </a:t>
            </a:r>
            <a:r>
              <a:rPr lang="en-GB" sz="4000" b="1" dirty="0" err="1">
                <a:solidFill>
                  <a:srgbClr val="FF0000"/>
                </a:solidFill>
              </a:rPr>
              <a:t>damit</a:t>
            </a:r>
            <a:r>
              <a:rPr lang="en-GB" sz="4000" b="1" dirty="0">
                <a:solidFill>
                  <a:srgbClr val="FF0000"/>
                </a:solidFill>
              </a:rPr>
              <a:t> in </a:t>
            </a:r>
            <a:r>
              <a:rPr lang="en-GB" sz="4000" b="1" dirty="0" err="1">
                <a:solidFill>
                  <a:srgbClr val="FF0000"/>
                </a:solidFill>
              </a:rPr>
              <a:t>der</a:t>
            </a:r>
            <a:r>
              <a:rPr lang="en-GB" sz="4000" b="1" dirty="0">
                <a:solidFill>
                  <a:srgbClr val="FF0000"/>
                </a:solidFill>
              </a:rPr>
              <a:t> Praxis </a:t>
            </a:r>
            <a:r>
              <a:rPr lang="en-GB" sz="4000" b="1" dirty="0" err="1">
                <a:solidFill>
                  <a:srgbClr val="FF0000"/>
                </a:solidFill>
              </a:rPr>
              <a:t>aus</a:t>
            </a:r>
            <a:r>
              <a:rPr lang="en-GB" sz="4000" b="1" dirty="0">
                <a:solidFill>
                  <a:srgbClr val="FF0000"/>
                </a:solidFill>
              </a:rPr>
              <a:t>?</a:t>
            </a:r>
          </a:p>
          <a:p>
            <a:endParaRPr lang="de-DE" dirty="0"/>
          </a:p>
        </p:txBody>
      </p:sp>
    </p:spTree>
    <p:extLst>
      <p:ext uri="{BB962C8B-B14F-4D97-AF65-F5344CB8AC3E}">
        <p14:creationId xmlns:p14="http://schemas.microsoft.com/office/powerpoint/2010/main" val="3407489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59573"/>
            <a:ext cx="8229600" cy="871958"/>
          </a:xfrm>
        </p:spPr>
        <p:txBody>
          <a:bodyPr>
            <a:normAutofit fontScale="90000"/>
          </a:bodyPr>
          <a:lstStyle/>
          <a:p>
            <a:r>
              <a:rPr lang="de-DE" sz="6667" b="1" dirty="0"/>
              <a:t>MUT</a:t>
            </a:r>
            <a:br>
              <a:rPr lang="de-DE" b="1" dirty="0"/>
            </a:br>
            <a:endParaRPr lang="de-DE" b="1" dirty="0"/>
          </a:p>
        </p:txBody>
      </p:sp>
      <p:pic>
        <p:nvPicPr>
          <p:cNvPr id="4" name="Inhaltsplatzhalter 3" descr="batterie-40-pourcent.jpg"/>
          <p:cNvPicPr>
            <a:picLocks noGrp="1" noChangeAspect="1"/>
          </p:cNvPicPr>
          <p:nvPr>
            <p:ph idx="1"/>
          </p:nvPr>
        </p:nvPicPr>
        <p:blipFill>
          <a:blip r:embed="rId2"/>
          <a:srcRect l="-1140" r="-1140"/>
          <a:stretch>
            <a:fillRect/>
          </a:stretch>
        </p:blipFill>
        <p:spPr>
          <a:xfrm>
            <a:off x="457200" y="2145561"/>
            <a:ext cx="8229600" cy="4525963"/>
          </a:xfrm>
        </p:spPr>
      </p:pic>
      <p:sp>
        <p:nvSpPr>
          <p:cNvPr id="5" name="Textfeld 4"/>
          <p:cNvSpPr txBox="1"/>
          <p:nvPr/>
        </p:nvSpPr>
        <p:spPr>
          <a:xfrm>
            <a:off x="2049038" y="1146596"/>
            <a:ext cx="5671653" cy="707886"/>
          </a:xfrm>
          <a:prstGeom prst="rect">
            <a:avLst/>
          </a:prstGeom>
          <a:noFill/>
        </p:spPr>
        <p:txBody>
          <a:bodyPr wrap="square" rtlCol="0">
            <a:spAutoFit/>
          </a:bodyPr>
          <a:lstStyle/>
          <a:p>
            <a:r>
              <a:rPr lang="de-DE" sz="4000" b="1" dirty="0"/>
              <a:t>Ermutigung/Entmutigung</a:t>
            </a:r>
            <a:endParaRPr lang="de-DE" sz="4000" dirty="0"/>
          </a:p>
        </p:txBody>
      </p:sp>
    </p:spTree>
    <p:extLst>
      <p:ext uri="{BB962C8B-B14F-4D97-AF65-F5344CB8AC3E}">
        <p14:creationId xmlns:p14="http://schemas.microsoft.com/office/powerpoint/2010/main" val="1931775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59573"/>
            <a:ext cx="8229600" cy="871958"/>
          </a:xfrm>
        </p:spPr>
        <p:txBody>
          <a:bodyPr>
            <a:normAutofit fontScale="90000"/>
          </a:bodyPr>
          <a:lstStyle/>
          <a:p>
            <a:r>
              <a:rPr lang="de-DE" sz="6667" b="1" dirty="0"/>
              <a:t>MUT</a:t>
            </a:r>
            <a:br>
              <a:rPr lang="de-DE" b="1" dirty="0"/>
            </a:br>
            <a:endParaRPr lang="de-DE" b="1" dirty="0"/>
          </a:p>
        </p:txBody>
      </p:sp>
      <p:pic>
        <p:nvPicPr>
          <p:cNvPr id="4" name="Inhaltsplatzhalter 3" descr="batterie-40-pourcent.jpg"/>
          <p:cNvPicPr>
            <a:picLocks noGrp="1" noChangeAspect="1"/>
          </p:cNvPicPr>
          <p:nvPr>
            <p:ph idx="1"/>
          </p:nvPr>
        </p:nvPicPr>
        <p:blipFill>
          <a:blip r:embed="rId2"/>
          <a:srcRect l="-1140" r="-1140"/>
          <a:stretch>
            <a:fillRect/>
          </a:stretch>
        </p:blipFill>
        <p:spPr>
          <a:xfrm>
            <a:off x="457200" y="2145561"/>
            <a:ext cx="8229600" cy="4525963"/>
          </a:xfrm>
        </p:spPr>
      </p:pic>
      <p:sp>
        <p:nvSpPr>
          <p:cNvPr id="5" name="Textfeld 4"/>
          <p:cNvSpPr txBox="1"/>
          <p:nvPr/>
        </p:nvSpPr>
        <p:spPr>
          <a:xfrm>
            <a:off x="2049038" y="1146596"/>
            <a:ext cx="5671653" cy="707886"/>
          </a:xfrm>
          <a:prstGeom prst="rect">
            <a:avLst/>
          </a:prstGeom>
          <a:noFill/>
        </p:spPr>
        <p:txBody>
          <a:bodyPr wrap="square" rtlCol="0">
            <a:spAutoFit/>
          </a:bodyPr>
          <a:lstStyle/>
          <a:p>
            <a:r>
              <a:rPr lang="de-DE" sz="4000" b="1" dirty="0" err="1"/>
              <a:t>Ermutiung/Ent</a:t>
            </a:r>
            <a:r>
              <a:rPr lang="de-DE" sz="4000" b="1" dirty="0" err="1">
                <a:solidFill>
                  <a:srgbClr val="FF0000"/>
                </a:solidFill>
              </a:rPr>
              <a:t>mut</a:t>
            </a:r>
            <a:r>
              <a:rPr lang="de-DE" sz="4000" b="1" dirty="0" err="1"/>
              <a:t>igung</a:t>
            </a:r>
            <a:endParaRPr lang="de-DE" sz="4000" dirty="0"/>
          </a:p>
        </p:txBody>
      </p:sp>
    </p:spTree>
    <p:extLst>
      <p:ext uri="{BB962C8B-B14F-4D97-AF65-F5344CB8AC3E}">
        <p14:creationId xmlns:p14="http://schemas.microsoft.com/office/powerpoint/2010/main" val="1681514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59573"/>
            <a:ext cx="8229600" cy="871958"/>
          </a:xfrm>
        </p:spPr>
        <p:txBody>
          <a:bodyPr>
            <a:normAutofit fontScale="90000"/>
          </a:bodyPr>
          <a:lstStyle/>
          <a:p>
            <a:r>
              <a:rPr lang="de-DE" sz="6667" b="1" dirty="0"/>
              <a:t>MUT</a:t>
            </a:r>
            <a:br>
              <a:rPr lang="de-DE" b="1" dirty="0"/>
            </a:br>
            <a:endParaRPr lang="de-DE" b="1" dirty="0"/>
          </a:p>
        </p:txBody>
      </p:sp>
      <p:pic>
        <p:nvPicPr>
          <p:cNvPr id="4" name="Inhaltsplatzhalter 3" descr="batterie-40-pourcent.jpg"/>
          <p:cNvPicPr>
            <a:picLocks noGrp="1" noChangeAspect="1"/>
          </p:cNvPicPr>
          <p:nvPr>
            <p:ph idx="1"/>
          </p:nvPr>
        </p:nvPicPr>
        <p:blipFill>
          <a:blip r:embed="rId2"/>
          <a:srcRect l="-1140" r="-1140"/>
          <a:stretch>
            <a:fillRect/>
          </a:stretch>
        </p:blipFill>
        <p:spPr>
          <a:xfrm>
            <a:off x="457200" y="2145561"/>
            <a:ext cx="8229600" cy="4525963"/>
          </a:xfrm>
        </p:spPr>
      </p:pic>
      <p:sp>
        <p:nvSpPr>
          <p:cNvPr id="5" name="Textfeld 4"/>
          <p:cNvSpPr txBox="1"/>
          <p:nvPr/>
        </p:nvSpPr>
        <p:spPr>
          <a:xfrm>
            <a:off x="2049038" y="1146596"/>
            <a:ext cx="5671653" cy="707886"/>
          </a:xfrm>
          <a:prstGeom prst="rect">
            <a:avLst/>
          </a:prstGeom>
          <a:noFill/>
        </p:spPr>
        <p:txBody>
          <a:bodyPr wrap="square" rtlCol="0">
            <a:spAutoFit/>
          </a:bodyPr>
          <a:lstStyle/>
          <a:p>
            <a:r>
              <a:rPr lang="de-DE" sz="4000" b="1" dirty="0" err="1"/>
              <a:t>Ermutiung/Ent</a:t>
            </a:r>
            <a:r>
              <a:rPr lang="de-DE" sz="4000" b="1" dirty="0" err="1">
                <a:solidFill>
                  <a:srgbClr val="FF0000"/>
                </a:solidFill>
              </a:rPr>
              <a:t>mut</a:t>
            </a:r>
            <a:r>
              <a:rPr lang="de-DE" sz="4000" b="1" dirty="0" err="1"/>
              <a:t>igung</a:t>
            </a:r>
            <a:endParaRPr lang="de-DE" sz="4000" dirty="0"/>
          </a:p>
        </p:txBody>
      </p:sp>
      <p:sp>
        <p:nvSpPr>
          <p:cNvPr id="6" name="Rechteck 5"/>
          <p:cNvSpPr/>
          <p:nvPr/>
        </p:nvSpPr>
        <p:spPr>
          <a:xfrm>
            <a:off x="3356310" y="2145561"/>
            <a:ext cx="2475116" cy="4525963"/>
          </a:xfrm>
          <a:prstGeom prst="rect">
            <a:avLst/>
          </a:prstGeom>
          <a:solidFill>
            <a:schemeClr val="bg1"/>
          </a:solidFill>
          <a:ln w="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 name="Rechteck 7"/>
          <p:cNvSpPr/>
          <p:nvPr/>
        </p:nvSpPr>
        <p:spPr>
          <a:xfrm>
            <a:off x="500936" y="2145561"/>
            <a:ext cx="3156664" cy="4525963"/>
          </a:xfrm>
          <a:prstGeom prst="rect">
            <a:avLst/>
          </a:prstGeom>
          <a:solidFill>
            <a:schemeClr val="bg1"/>
          </a:solidFill>
          <a:ln w="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7" name="Bild 4" descr="Bildschirmfoto 2015-01-14 um 10.20.14.png">
            <a:extLst>
              <a:ext uri="{FF2B5EF4-FFF2-40B4-BE49-F238E27FC236}">
                <a16:creationId xmlns:a16="http://schemas.microsoft.com/office/drawing/2014/main" id="{3E8EB34A-B7F7-F149-8CF5-905101D299D4}"/>
              </a:ext>
            </a:extLst>
          </p:cNvPr>
          <p:cNvPicPr>
            <a:picLocks noChangeAspect="1"/>
          </p:cNvPicPr>
          <p:nvPr/>
        </p:nvPicPr>
        <p:blipFill>
          <a:blip r:embed="rId3"/>
          <a:stretch>
            <a:fillRect/>
          </a:stretch>
        </p:blipFill>
        <p:spPr>
          <a:xfrm>
            <a:off x="615145" y="2797871"/>
            <a:ext cx="4470142" cy="3221341"/>
          </a:xfrm>
          <a:prstGeom prst="rect">
            <a:avLst/>
          </a:prstGeom>
        </p:spPr>
      </p:pic>
    </p:spTree>
    <p:extLst>
      <p:ext uri="{BB962C8B-B14F-4D97-AF65-F5344CB8AC3E}">
        <p14:creationId xmlns:p14="http://schemas.microsoft.com/office/powerpoint/2010/main" val="607423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59573"/>
            <a:ext cx="8229600" cy="871958"/>
          </a:xfrm>
        </p:spPr>
        <p:txBody>
          <a:bodyPr>
            <a:normAutofit fontScale="90000"/>
          </a:bodyPr>
          <a:lstStyle/>
          <a:p>
            <a:r>
              <a:rPr lang="de-DE" sz="6667" b="1" dirty="0"/>
              <a:t>MUT</a:t>
            </a:r>
            <a:br>
              <a:rPr lang="de-DE" b="1" dirty="0"/>
            </a:br>
            <a:endParaRPr lang="de-DE" b="1" dirty="0"/>
          </a:p>
        </p:txBody>
      </p:sp>
      <p:pic>
        <p:nvPicPr>
          <p:cNvPr id="4" name="Inhaltsplatzhalter 3" descr="batterie-40-pourcent.jpg"/>
          <p:cNvPicPr>
            <a:picLocks noGrp="1" noChangeAspect="1"/>
          </p:cNvPicPr>
          <p:nvPr>
            <p:ph idx="1"/>
          </p:nvPr>
        </p:nvPicPr>
        <p:blipFill>
          <a:blip r:embed="rId2"/>
          <a:srcRect l="-1140" r="-1140"/>
          <a:stretch>
            <a:fillRect/>
          </a:stretch>
        </p:blipFill>
        <p:spPr>
          <a:xfrm>
            <a:off x="457200" y="2145561"/>
            <a:ext cx="8229600" cy="4525963"/>
          </a:xfrm>
        </p:spPr>
      </p:pic>
      <p:sp>
        <p:nvSpPr>
          <p:cNvPr id="5" name="Textfeld 4"/>
          <p:cNvSpPr txBox="1"/>
          <p:nvPr/>
        </p:nvSpPr>
        <p:spPr>
          <a:xfrm>
            <a:off x="2049038" y="1146596"/>
            <a:ext cx="5671653" cy="707886"/>
          </a:xfrm>
          <a:prstGeom prst="rect">
            <a:avLst/>
          </a:prstGeom>
          <a:noFill/>
        </p:spPr>
        <p:txBody>
          <a:bodyPr wrap="square" rtlCol="0">
            <a:spAutoFit/>
          </a:bodyPr>
          <a:lstStyle/>
          <a:p>
            <a:r>
              <a:rPr lang="de-DE" sz="4000" b="1" dirty="0" err="1"/>
              <a:t>Ermutiung/Ent</a:t>
            </a:r>
            <a:r>
              <a:rPr lang="de-DE" sz="4000" b="1" dirty="0" err="1">
                <a:solidFill>
                  <a:srgbClr val="FF0000"/>
                </a:solidFill>
              </a:rPr>
              <a:t>mut</a:t>
            </a:r>
            <a:r>
              <a:rPr lang="de-DE" sz="4000" b="1" dirty="0" err="1"/>
              <a:t>igung</a:t>
            </a:r>
            <a:endParaRPr lang="de-DE" sz="4000" dirty="0"/>
          </a:p>
        </p:txBody>
      </p:sp>
      <p:sp>
        <p:nvSpPr>
          <p:cNvPr id="8" name="Rechteck 7"/>
          <p:cNvSpPr/>
          <p:nvPr/>
        </p:nvSpPr>
        <p:spPr>
          <a:xfrm>
            <a:off x="457200" y="2145561"/>
            <a:ext cx="2484430" cy="4525963"/>
          </a:xfrm>
          <a:prstGeom prst="rect">
            <a:avLst/>
          </a:prstGeom>
          <a:solidFill>
            <a:schemeClr val="bg1"/>
          </a:solidFill>
          <a:ln w="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97799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descr="Bildschirmfoto 2017-01-26 um 20.13.30.png"/>
          <p:cNvPicPr>
            <a:picLocks noGrp="1" noChangeAspect="1"/>
          </p:cNvPicPr>
          <p:nvPr>
            <p:ph idx="1"/>
          </p:nvPr>
        </p:nvPicPr>
        <p:blipFill>
          <a:blip r:embed="rId2"/>
          <a:srcRect l="-6789" r="-6789"/>
          <a:stretch>
            <a:fillRect/>
          </a:stretch>
        </p:blipFill>
        <p:spPr>
          <a:xfrm>
            <a:off x="303941" y="2131477"/>
            <a:ext cx="8229600" cy="4525963"/>
          </a:xfrm>
        </p:spPr>
      </p:pic>
      <p:pic>
        <p:nvPicPr>
          <p:cNvPr id="4" name="Inhaltsplatzhalter 3" descr="batterie-40-pourcent.jpg"/>
          <p:cNvPicPr>
            <a:picLocks noChangeAspect="1"/>
          </p:cNvPicPr>
          <p:nvPr/>
        </p:nvPicPr>
        <p:blipFill>
          <a:blip r:embed="rId3"/>
          <a:srcRect l="-1140" r="-1140"/>
          <a:stretch>
            <a:fillRect/>
          </a:stretch>
        </p:blipFill>
        <p:spPr>
          <a:xfrm>
            <a:off x="303941" y="274638"/>
            <a:ext cx="2694827" cy="1482051"/>
          </a:xfrm>
          <a:prstGeom prst="rect">
            <a:avLst/>
          </a:prstGeom>
          <a:effectLst/>
        </p:spPr>
      </p:pic>
    </p:spTree>
    <p:extLst>
      <p:ext uri="{BB962C8B-B14F-4D97-AF65-F5344CB8AC3E}">
        <p14:creationId xmlns:p14="http://schemas.microsoft.com/office/powerpoint/2010/main" val="3922348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descr="Bildschirmfoto 2017-01-26 um 20.13.17.png"/>
          <p:cNvPicPr>
            <a:picLocks noGrp="1" noChangeAspect="1"/>
          </p:cNvPicPr>
          <p:nvPr>
            <p:ph idx="1"/>
          </p:nvPr>
        </p:nvPicPr>
        <p:blipFill>
          <a:blip r:embed="rId2"/>
          <a:srcRect l="-6708" r="-6708"/>
          <a:stretch>
            <a:fillRect/>
          </a:stretch>
        </p:blipFill>
        <p:spPr>
          <a:xfrm>
            <a:off x="353528" y="2105561"/>
            <a:ext cx="8229600" cy="4525963"/>
          </a:xfrm>
        </p:spPr>
      </p:pic>
      <p:pic>
        <p:nvPicPr>
          <p:cNvPr id="4" name="Inhaltsplatzhalter 3" descr="batterie-40-pourcent.jpg"/>
          <p:cNvPicPr>
            <a:picLocks noChangeAspect="1"/>
          </p:cNvPicPr>
          <p:nvPr/>
        </p:nvPicPr>
        <p:blipFill>
          <a:blip r:embed="rId3"/>
          <a:srcRect l="-1140" r="-1140"/>
          <a:stretch>
            <a:fillRect/>
          </a:stretch>
        </p:blipFill>
        <p:spPr>
          <a:xfrm>
            <a:off x="303941" y="274638"/>
            <a:ext cx="2694827" cy="1482051"/>
          </a:xfrm>
          <a:prstGeom prst="rect">
            <a:avLst/>
          </a:prstGeom>
          <a:effectLst/>
        </p:spPr>
      </p:pic>
    </p:spTree>
    <p:extLst>
      <p:ext uri="{BB962C8B-B14F-4D97-AF65-F5344CB8AC3E}">
        <p14:creationId xmlns:p14="http://schemas.microsoft.com/office/powerpoint/2010/main" val="1769918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descr="Bildschirmfoto 2017-01-26 um 20.13.07.png"/>
          <p:cNvPicPr>
            <a:picLocks noGrp="1" noChangeAspect="1"/>
          </p:cNvPicPr>
          <p:nvPr>
            <p:ph idx="1"/>
          </p:nvPr>
        </p:nvPicPr>
        <p:blipFill>
          <a:blip r:embed="rId2"/>
          <a:srcRect l="-7986" r="-7986"/>
          <a:stretch>
            <a:fillRect/>
          </a:stretch>
        </p:blipFill>
        <p:spPr>
          <a:xfrm>
            <a:off x="405364" y="2157392"/>
            <a:ext cx="8229600" cy="4525963"/>
          </a:xfrm>
        </p:spPr>
      </p:pic>
      <p:pic>
        <p:nvPicPr>
          <p:cNvPr id="4" name="Inhaltsplatzhalter 3" descr="batterie-40-pourcent.jpg"/>
          <p:cNvPicPr>
            <a:picLocks noChangeAspect="1"/>
          </p:cNvPicPr>
          <p:nvPr/>
        </p:nvPicPr>
        <p:blipFill>
          <a:blip r:embed="rId3"/>
          <a:srcRect l="-1140" r="-1140"/>
          <a:stretch>
            <a:fillRect/>
          </a:stretch>
        </p:blipFill>
        <p:spPr>
          <a:xfrm>
            <a:off x="303941" y="274638"/>
            <a:ext cx="2694827" cy="1482051"/>
          </a:xfrm>
          <a:prstGeom prst="rect">
            <a:avLst/>
          </a:prstGeom>
          <a:effectLst/>
        </p:spPr>
      </p:pic>
    </p:spTree>
    <p:extLst>
      <p:ext uri="{BB962C8B-B14F-4D97-AF65-F5344CB8AC3E}">
        <p14:creationId xmlns:p14="http://schemas.microsoft.com/office/powerpoint/2010/main" val="84907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59573"/>
            <a:ext cx="8229600" cy="871958"/>
          </a:xfrm>
        </p:spPr>
        <p:txBody>
          <a:bodyPr>
            <a:normAutofit fontScale="90000"/>
          </a:bodyPr>
          <a:lstStyle/>
          <a:p>
            <a:r>
              <a:rPr lang="de-DE" sz="6667" b="1" dirty="0"/>
              <a:t>MUT</a:t>
            </a:r>
            <a:br>
              <a:rPr lang="de-DE" b="1" dirty="0"/>
            </a:br>
            <a:endParaRPr lang="de-DE" b="1" dirty="0"/>
          </a:p>
        </p:txBody>
      </p:sp>
      <p:pic>
        <p:nvPicPr>
          <p:cNvPr id="4" name="Inhaltsplatzhalter 3" descr="batterie-40-pourcent.jpg"/>
          <p:cNvPicPr>
            <a:picLocks noGrp="1" noChangeAspect="1"/>
          </p:cNvPicPr>
          <p:nvPr>
            <p:ph idx="1"/>
          </p:nvPr>
        </p:nvPicPr>
        <p:blipFill>
          <a:blip r:embed="rId2"/>
          <a:srcRect l="-1140" r="-1140"/>
          <a:stretch>
            <a:fillRect/>
          </a:stretch>
        </p:blipFill>
        <p:spPr>
          <a:xfrm>
            <a:off x="457200" y="2145561"/>
            <a:ext cx="8229600" cy="4525963"/>
          </a:xfrm>
        </p:spPr>
      </p:pic>
      <p:sp>
        <p:nvSpPr>
          <p:cNvPr id="5" name="Textfeld 4"/>
          <p:cNvSpPr txBox="1"/>
          <p:nvPr/>
        </p:nvSpPr>
        <p:spPr>
          <a:xfrm>
            <a:off x="2049038" y="1146596"/>
            <a:ext cx="5671653" cy="707886"/>
          </a:xfrm>
          <a:prstGeom prst="rect">
            <a:avLst/>
          </a:prstGeom>
          <a:noFill/>
        </p:spPr>
        <p:txBody>
          <a:bodyPr wrap="square" rtlCol="0">
            <a:spAutoFit/>
          </a:bodyPr>
          <a:lstStyle/>
          <a:p>
            <a:r>
              <a:rPr lang="de-DE" sz="4000" b="1" dirty="0" err="1"/>
              <a:t>Er</a:t>
            </a:r>
            <a:r>
              <a:rPr lang="de-DE" sz="4000" b="1" dirty="0" err="1">
                <a:solidFill>
                  <a:srgbClr val="008000"/>
                </a:solidFill>
              </a:rPr>
              <a:t>mut</a:t>
            </a:r>
            <a:r>
              <a:rPr lang="de-DE" sz="4000" b="1" dirty="0" err="1"/>
              <a:t>iung/Entmutigung</a:t>
            </a:r>
            <a:endParaRPr lang="de-DE" sz="4000" dirty="0"/>
          </a:p>
        </p:txBody>
      </p:sp>
    </p:spTree>
    <p:extLst>
      <p:ext uri="{BB962C8B-B14F-4D97-AF65-F5344CB8AC3E}">
        <p14:creationId xmlns:p14="http://schemas.microsoft.com/office/powerpoint/2010/main" val="1060604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77427FF9-C644-0C47-BFBA-950617AB0F71}"/>
              </a:ext>
            </a:extLst>
          </p:cNvPr>
          <p:cNvPicPr>
            <a:picLocks noGrp="1" noChangeAspect="1"/>
          </p:cNvPicPr>
          <p:nvPr>
            <p:ph idx="1"/>
          </p:nvPr>
        </p:nvPicPr>
        <p:blipFill>
          <a:blip r:embed="rId2"/>
          <a:stretch>
            <a:fillRect/>
          </a:stretch>
        </p:blipFill>
        <p:spPr>
          <a:xfrm>
            <a:off x="643383" y="285059"/>
            <a:ext cx="7812128" cy="5577860"/>
          </a:xfrm>
        </p:spPr>
      </p:pic>
      <p:sp>
        <p:nvSpPr>
          <p:cNvPr id="6" name="Textfeld 5">
            <a:extLst>
              <a:ext uri="{FF2B5EF4-FFF2-40B4-BE49-F238E27FC236}">
                <a16:creationId xmlns:a16="http://schemas.microsoft.com/office/drawing/2014/main" id="{F25B1572-4056-DF47-9283-8E3330FCBD2E}"/>
              </a:ext>
            </a:extLst>
          </p:cNvPr>
          <p:cNvSpPr txBox="1"/>
          <p:nvPr/>
        </p:nvSpPr>
        <p:spPr>
          <a:xfrm>
            <a:off x="3636085" y="5862919"/>
            <a:ext cx="2840019" cy="584775"/>
          </a:xfrm>
          <a:prstGeom prst="rect">
            <a:avLst/>
          </a:prstGeom>
          <a:noFill/>
        </p:spPr>
        <p:txBody>
          <a:bodyPr wrap="square" rtlCol="0">
            <a:spAutoFit/>
          </a:bodyPr>
          <a:lstStyle/>
          <a:p>
            <a:r>
              <a:rPr lang="de-DE" sz="3200" b="1" dirty="0"/>
              <a:t>Elli &amp; Dave</a:t>
            </a:r>
          </a:p>
        </p:txBody>
      </p:sp>
    </p:spTree>
    <p:extLst>
      <p:ext uri="{BB962C8B-B14F-4D97-AF65-F5344CB8AC3E}">
        <p14:creationId xmlns:p14="http://schemas.microsoft.com/office/powerpoint/2010/main" val="1520510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Bildschirmfoto 2017-01-26 um 20.12.51.png"/>
          <p:cNvPicPr>
            <a:picLocks noGrp="1" noChangeAspect="1"/>
          </p:cNvPicPr>
          <p:nvPr>
            <p:ph idx="1"/>
          </p:nvPr>
        </p:nvPicPr>
        <p:blipFill>
          <a:blip r:embed="rId2"/>
          <a:srcRect l="-4266" r="-4266"/>
          <a:stretch>
            <a:fillRect/>
          </a:stretch>
        </p:blipFill>
        <p:spPr>
          <a:xfrm>
            <a:off x="516300" y="2189895"/>
            <a:ext cx="8170499" cy="4493460"/>
          </a:xfrm>
        </p:spPr>
      </p:pic>
      <p:pic>
        <p:nvPicPr>
          <p:cNvPr id="4" name="Inhaltsplatzhalter 3" descr="batterie-40-pourcent.jpg"/>
          <p:cNvPicPr>
            <a:picLocks noChangeAspect="1"/>
          </p:cNvPicPr>
          <p:nvPr/>
        </p:nvPicPr>
        <p:blipFill>
          <a:blip r:embed="rId3"/>
          <a:srcRect l="-1140" r="-1140"/>
          <a:stretch>
            <a:fillRect/>
          </a:stretch>
        </p:blipFill>
        <p:spPr>
          <a:xfrm>
            <a:off x="303941" y="274638"/>
            <a:ext cx="2694827" cy="1482051"/>
          </a:xfrm>
          <a:prstGeom prst="rect">
            <a:avLst/>
          </a:prstGeom>
          <a:effectLst/>
        </p:spPr>
      </p:pic>
    </p:spTree>
    <p:extLst>
      <p:ext uri="{BB962C8B-B14F-4D97-AF65-F5344CB8AC3E}">
        <p14:creationId xmlns:p14="http://schemas.microsoft.com/office/powerpoint/2010/main" val="2310154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descr="Bildschirmfoto 2017-01-26 um 20.12.36.png"/>
          <p:cNvPicPr>
            <a:picLocks noGrp="1" noChangeAspect="1"/>
          </p:cNvPicPr>
          <p:nvPr>
            <p:ph idx="1"/>
          </p:nvPr>
        </p:nvPicPr>
        <p:blipFill>
          <a:blip r:embed="rId2"/>
          <a:srcRect l="-4497" r="-4497"/>
          <a:stretch>
            <a:fillRect/>
          </a:stretch>
        </p:blipFill>
        <p:spPr>
          <a:xfrm>
            <a:off x="457200" y="2008484"/>
            <a:ext cx="8323128" cy="4577400"/>
          </a:xfrm>
        </p:spPr>
      </p:pic>
      <p:pic>
        <p:nvPicPr>
          <p:cNvPr id="4" name="Inhaltsplatzhalter 3" descr="batterie-40-pourcent.jpg"/>
          <p:cNvPicPr>
            <a:picLocks noChangeAspect="1"/>
          </p:cNvPicPr>
          <p:nvPr/>
        </p:nvPicPr>
        <p:blipFill>
          <a:blip r:embed="rId3"/>
          <a:srcRect l="-1140" r="-1140"/>
          <a:stretch>
            <a:fillRect/>
          </a:stretch>
        </p:blipFill>
        <p:spPr>
          <a:xfrm>
            <a:off x="303941" y="274638"/>
            <a:ext cx="2694827" cy="1482051"/>
          </a:xfrm>
          <a:prstGeom prst="rect">
            <a:avLst/>
          </a:prstGeom>
          <a:effectLst/>
        </p:spPr>
      </p:pic>
    </p:spTree>
    <p:extLst>
      <p:ext uri="{BB962C8B-B14F-4D97-AF65-F5344CB8AC3E}">
        <p14:creationId xmlns:p14="http://schemas.microsoft.com/office/powerpoint/2010/main" val="266807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descr="Bildschirmfoto 2017-01-26 um 20.12.26.png"/>
          <p:cNvPicPr>
            <a:picLocks noGrp="1" noChangeAspect="1"/>
          </p:cNvPicPr>
          <p:nvPr>
            <p:ph idx="1"/>
          </p:nvPr>
        </p:nvPicPr>
        <p:blipFill>
          <a:blip r:embed="rId2"/>
          <a:srcRect l="-11137" r="-11137"/>
          <a:stretch>
            <a:fillRect/>
          </a:stretch>
        </p:blipFill>
        <p:spPr>
          <a:xfrm>
            <a:off x="0" y="1957339"/>
            <a:ext cx="9143999" cy="4674782"/>
          </a:xfrm>
        </p:spPr>
      </p:pic>
      <p:pic>
        <p:nvPicPr>
          <p:cNvPr id="4" name="Inhaltsplatzhalter 3" descr="batterie-40-pourcent.jpg"/>
          <p:cNvPicPr>
            <a:picLocks noChangeAspect="1"/>
          </p:cNvPicPr>
          <p:nvPr/>
        </p:nvPicPr>
        <p:blipFill>
          <a:blip r:embed="rId3"/>
          <a:srcRect l="-1140" r="-1140"/>
          <a:stretch>
            <a:fillRect/>
          </a:stretch>
        </p:blipFill>
        <p:spPr>
          <a:xfrm>
            <a:off x="303941" y="274638"/>
            <a:ext cx="2694827" cy="1482051"/>
          </a:xfrm>
          <a:prstGeom prst="rect">
            <a:avLst/>
          </a:prstGeom>
          <a:effectLst/>
        </p:spPr>
      </p:pic>
    </p:spTree>
    <p:extLst>
      <p:ext uri="{BB962C8B-B14F-4D97-AF65-F5344CB8AC3E}">
        <p14:creationId xmlns:p14="http://schemas.microsoft.com/office/powerpoint/2010/main" val="811799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descr="Bildschirmfoto 2017-01-26 um 20.12.03.png"/>
          <p:cNvPicPr>
            <a:picLocks noGrp="1" noChangeAspect="1"/>
          </p:cNvPicPr>
          <p:nvPr>
            <p:ph idx="1"/>
          </p:nvPr>
        </p:nvPicPr>
        <p:blipFill>
          <a:blip r:embed="rId2"/>
          <a:srcRect l="-22105" r="-22105"/>
          <a:stretch>
            <a:fillRect/>
          </a:stretch>
        </p:blipFill>
        <p:spPr>
          <a:xfrm>
            <a:off x="-375803" y="2046323"/>
            <a:ext cx="9887507" cy="4563229"/>
          </a:xfrm>
        </p:spPr>
      </p:pic>
      <p:pic>
        <p:nvPicPr>
          <p:cNvPr id="4" name="Inhaltsplatzhalter 3" descr="batterie-40-pourcent.jpg"/>
          <p:cNvPicPr>
            <a:picLocks noChangeAspect="1"/>
          </p:cNvPicPr>
          <p:nvPr/>
        </p:nvPicPr>
        <p:blipFill>
          <a:blip r:embed="rId3"/>
          <a:srcRect l="-1140" r="-1140"/>
          <a:stretch>
            <a:fillRect/>
          </a:stretch>
        </p:blipFill>
        <p:spPr>
          <a:xfrm>
            <a:off x="303941" y="274638"/>
            <a:ext cx="2694827" cy="1482051"/>
          </a:xfrm>
          <a:prstGeom prst="rect">
            <a:avLst/>
          </a:prstGeom>
          <a:effectLst/>
        </p:spPr>
      </p:pic>
    </p:spTree>
    <p:extLst>
      <p:ext uri="{BB962C8B-B14F-4D97-AF65-F5344CB8AC3E}">
        <p14:creationId xmlns:p14="http://schemas.microsoft.com/office/powerpoint/2010/main" val="3284533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descr="Bildschirmfoto 2017-01-26 um 20.11.49.png"/>
          <p:cNvPicPr>
            <a:picLocks noGrp="1" noChangeAspect="1"/>
          </p:cNvPicPr>
          <p:nvPr>
            <p:ph idx="1"/>
          </p:nvPr>
        </p:nvPicPr>
        <p:blipFill>
          <a:blip r:embed="rId2"/>
          <a:srcRect l="-13641" r="-13641"/>
          <a:stretch>
            <a:fillRect/>
          </a:stretch>
        </p:blipFill>
        <p:spPr>
          <a:xfrm>
            <a:off x="0" y="1756689"/>
            <a:ext cx="9145421" cy="4862474"/>
          </a:xfrm>
        </p:spPr>
      </p:pic>
      <p:pic>
        <p:nvPicPr>
          <p:cNvPr id="4" name="Inhaltsplatzhalter 3" descr="batterie-40-pourcent.jpg"/>
          <p:cNvPicPr>
            <a:picLocks noChangeAspect="1"/>
          </p:cNvPicPr>
          <p:nvPr/>
        </p:nvPicPr>
        <p:blipFill>
          <a:blip r:embed="rId3"/>
          <a:srcRect l="-1140" r="-1140"/>
          <a:stretch>
            <a:fillRect/>
          </a:stretch>
        </p:blipFill>
        <p:spPr>
          <a:xfrm>
            <a:off x="303941" y="274638"/>
            <a:ext cx="2694827" cy="1482051"/>
          </a:xfrm>
          <a:prstGeom prst="rect">
            <a:avLst/>
          </a:prstGeom>
          <a:effectLst/>
        </p:spPr>
      </p:pic>
    </p:spTree>
    <p:extLst>
      <p:ext uri="{BB962C8B-B14F-4D97-AF65-F5344CB8AC3E}">
        <p14:creationId xmlns:p14="http://schemas.microsoft.com/office/powerpoint/2010/main" val="3929356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descr="Bildschirmfoto 2017-01-26 um 20.11.11.png"/>
          <p:cNvPicPr>
            <a:picLocks noGrp="1" noChangeAspect="1"/>
          </p:cNvPicPr>
          <p:nvPr>
            <p:ph idx="1"/>
          </p:nvPr>
        </p:nvPicPr>
        <p:blipFill>
          <a:blip r:embed="rId2"/>
          <a:srcRect l="-22137" r="-22137"/>
          <a:stretch>
            <a:fillRect/>
          </a:stretch>
        </p:blipFill>
        <p:spPr>
          <a:xfrm>
            <a:off x="0" y="1756689"/>
            <a:ext cx="9589455" cy="4848989"/>
          </a:xfrm>
        </p:spPr>
      </p:pic>
      <p:pic>
        <p:nvPicPr>
          <p:cNvPr id="4" name="Inhaltsplatzhalter 3" descr="batterie-40-pourcent.jpg"/>
          <p:cNvPicPr>
            <a:picLocks noChangeAspect="1"/>
          </p:cNvPicPr>
          <p:nvPr/>
        </p:nvPicPr>
        <p:blipFill>
          <a:blip r:embed="rId3"/>
          <a:srcRect l="-1140" r="-1140"/>
          <a:stretch>
            <a:fillRect/>
          </a:stretch>
        </p:blipFill>
        <p:spPr>
          <a:xfrm>
            <a:off x="303941" y="274638"/>
            <a:ext cx="2694827" cy="1482051"/>
          </a:xfrm>
          <a:prstGeom prst="rect">
            <a:avLst/>
          </a:prstGeom>
          <a:effectLst/>
        </p:spPr>
      </p:pic>
    </p:spTree>
    <p:extLst>
      <p:ext uri="{BB962C8B-B14F-4D97-AF65-F5344CB8AC3E}">
        <p14:creationId xmlns:p14="http://schemas.microsoft.com/office/powerpoint/2010/main" val="1287217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96066" y="2138063"/>
            <a:ext cx="7890734" cy="4525963"/>
          </a:xfrm>
        </p:spPr>
        <p:txBody>
          <a:bodyPr/>
          <a:lstStyle/>
          <a:p>
            <a:pPr>
              <a:buNone/>
            </a:pPr>
            <a:r>
              <a:rPr lang="en-GB" b="1" dirty="0"/>
              <a:t>	</a:t>
            </a:r>
            <a:r>
              <a:rPr lang="en-GB" sz="4000" b="1" dirty="0" err="1"/>
              <a:t>Deshalb</a:t>
            </a:r>
            <a:r>
              <a:rPr lang="en-GB" sz="4000" b="1" dirty="0"/>
              <a:t> </a:t>
            </a:r>
            <a:r>
              <a:rPr lang="en-GB" sz="4000" b="1" dirty="0" err="1"/>
              <a:t>sollt</a:t>
            </a:r>
            <a:r>
              <a:rPr lang="en-GB" sz="4000" b="1" dirty="0"/>
              <a:t> </a:t>
            </a:r>
            <a:r>
              <a:rPr lang="en-GB" sz="4000" b="1" dirty="0" err="1"/>
              <a:t>ihr</a:t>
            </a:r>
            <a:r>
              <a:rPr lang="en-GB" sz="4000" b="1" dirty="0"/>
              <a:t> </a:t>
            </a:r>
            <a:r>
              <a:rPr lang="en-GB" sz="4000" b="1" dirty="0" err="1"/>
              <a:t>einander</a:t>
            </a:r>
            <a:r>
              <a:rPr lang="en-GB" sz="4000" b="1" dirty="0"/>
              <a:t> </a:t>
            </a:r>
            <a:r>
              <a:rPr lang="en-GB" sz="4000" b="1" dirty="0" err="1"/>
              <a:t>Mut</a:t>
            </a:r>
            <a:r>
              <a:rPr lang="en-GB" sz="4000" b="1" dirty="0"/>
              <a:t> </a:t>
            </a:r>
            <a:r>
              <a:rPr lang="en-GB" sz="4000" b="1" dirty="0" err="1"/>
              <a:t>machen</a:t>
            </a:r>
            <a:r>
              <a:rPr lang="en-GB" sz="4000" b="1" dirty="0"/>
              <a:t> und </a:t>
            </a:r>
            <a:r>
              <a:rPr lang="en-GB" sz="4000" b="1" dirty="0" err="1"/>
              <a:t>einer</a:t>
            </a:r>
            <a:r>
              <a:rPr lang="en-GB" sz="4000" b="1" dirty="0"/>
              <a:t> den </a:t>
            </a:r>
            <a:r>
              <a:rPr lang="en-GB" sz="4000" b="1" dirty="0" err="1"/>
              <a:t>anderen</a:t>
            </a:r>
            <a:r>
              <a:rPr lang="en-GB" sz="4000" b="1" dirty="0"/>
              <a:t> </a:t>
            </a:r>
            <a:r>
              <a:rPr lang="en-GB" sz="4000" b="1" dirty="0" err="1"/>
              <a:t>stärken</a:t>
            </a:r>
            <a:r>
              <a:rPr lang="en-GB" sz="4000" b="1" dirty="0"/>
              <a:t>, </a:t>
            </a:r>
            <a:r>
              <a:rPr lang="en-GB" sz="4000" b="1" dirty="0" err="1"/>
              <a:t>wie</a:t>
            </a:r>
            <a:r>
              <a:rPr lang="en-GB" sz="4000" b="1" dirty="0"/>
              <a:t> </a:t>
            </a:r>
            <a:r>
              <a:rPr lang="en-GB" sz="4000" b="1" dirty="0" err="1"/>
              <a:t>ihr</a:t>
            </a:r>
            <a:r>
              <a:rPr lang="en-GB" sz="4000" b="1" dirty="0"/>
              <a:t> </a:t>
            </a:r>
            <a:r>
              <a:rPr lang="en-GB" sz="4000" b="1" dirty="0" err="1"/>
              <a:t>es</a:t>
            </a:r>
            <a:r>
              <a:rPr lang="en-GB" sz="4000" b="1" dirty="0"/>
              <a:t> </a:t>
            </a:r>
            <a:r>
              <a:rPr lang="en-GB" sz="4000" b="1" dirty="0" err="1"/>
              <a:t>auch</a:t>
            </a:r>
            <a:r>
              <a:rPr lang="en-GB" sz="4000" b="1" dirty="0"/>
              <a:t> </a:t>
            </a:r>
            <a:r>
              <a:rPr lang="en-GB" sz="4000" b="1" dirty="0" err="1"/>
              <a:t>schon</a:t>
            </a:r>
            <a:r>
              <a:rPr lang="en-GB" sz="4000" b="1" dirty="0"/>
              <a:t> tut.	 							1.Thess 5,11 (NLB)</a:t>
            </a:r>
          </a:p>
          <a:p>
            <a:pPr>
              <a:buNone/>
            </a:pPr>
            <a:endParaRPr lang="en-GB" b="1" dirty="0"/>
          </a:p>
          <a:p>
            <a:pPr>
              <a:buNone/>
            </a:pPr>
            <a:r>
              <a:rPr lang="en-GB" dirty="0"/>
              <a:t>	</a:t>
            </a:r>
            <a:endParaRPr lang="de-DE" dirty="0"/>
          </a:p>
        </p:txBody>
      </p:sp>
      <p:pic>
        <p:nvPicPr>
          <p:cNvPr id="4" name="Inhaltsplatzhalter 3" descr="batterie-40-pourcent.jpg"/>
          <p:cNvPicPr>
            <a:picLocks noChangeAspect="1"/>
          </p:cNvPicPr>
          <p:nvPr/>
        </p:nvPicPr>
        <p:blipFill>
          <a:blip r:embed="rId2"/>
          <a:srcRect l="-1140" r="-1140"/>
          <a:stretch>
            <a:fillRect/>
          </a:stretch>
        </p:blipFill>
        <p:spPr>
          <a:xfrm>
            <a:off x="303941" y="274638"/>
            <a:ext cx="2694827" cy="1482051"/>
          </a:xfrm>
          <a:prstGeom prst="rect">
            <a:avLst/>
          </a:prstGeom>
          <a:effectLst/>
        </p:spPr>
      </p:pic>
    </p:spTree>
    <p:extLst>
      <p:ext uri="{BB962C8B-B14F-4D97-AF65-F5344CB8AC3E}">
        <p14:creationId xmlns:p14="http://schemas.microsoft.com/office/powerpoint/2010/main" val="989617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172584" y="2487533"/>
            <a:ext cx="6887743" cy="4525963"/>
          </a:xfrm>
        </p:spPr>
        <p:txBody>
          <a:bodyPr>
            <a:normAutofit/>
          </a:bodyPr>
          <a:lstStyle/>
          <a:p>
            <a:pPr>
              <a:buNone/>
            </a:pPr>
            <a:r>
              <a:rPr lang="en-GB" sz="4200" b="1" dirty="0"/>
              <a:t>	</a:t>
            </a:r>
            <a:r>
              <a:rPr lang="en-GB" sz="4200" b="1" dirty="0" err="1"/>
              <a:t>Ich</a:t>
            </a:r>
            <a:r>
              <a:rPr lang="en-GB" sz="4200" b="1" dirty="0"/>
              <a:t> </a:t>
            </a:r>
            <a:r>
              <a:rPr lang="en-GB" sz="4200" b="1" dirty="0" err="1"/>
              <a:t>vermag</a:t>
            </a:r>
            <a:r>
              <a:rPr lang="en-GB" sz="4200" b="1" dirty="0"/>
              <a:t> </a:t>
            </a:r>
            <a:r>
              <a:rPr lang="en-GB" sz="4200" b="1" dirty="0" err="1">
                <a:solidFill>
                  <a:srgbClr val="FF0000"/>
                </a:solidFill>
              </a:rPr>
              <a:t>alles</a:t>
            </a:r>
            <a:r>
              <a:rPr lang="en-GB" sz="4200" b="1" dirty="0"/>
              <a:t> </a:t>
            </a:r>
            <a:r>
              <a:rPr lang="en-GB" sz="4200" b="1" dirty="0" err="1"/>
              <a:t>durch</a:t>
            </a:r>
            <a:r>
              <a:rPr lang="en-GB" sz="4200" b="1" dirty="0"/>
              <a:t> den, </a:t>
            </a:r>
            <a:r>
              <a:rPr lang="en-GB" sz="4200" b="1" dirty="0" err="1"/>
              <a:t>der</a:t>
            </a:r>
            <a:r>
              <a:rPr lang="en-GB" sz="4200" b="1" dirty="0"/>
              <a:t> </a:t>
            </a:r>
            <a:r>
              <a:rPr lang="en-GB" sz="4200" b="1" dirty="0" err="1"/>
              <a:t>mich</a:t>
            </a:r>
            <a:r>
              <a:rPr lang="en-GB" sz="4200" b="1" dirty="0"/>
              <a:t> </a:t>
            </a:r>
            <a:r>
              <a:rPr lang="en-GB" sz="4200" b="1" dirty="0" err="1"/>
              <a:t>mächtig</a:t>
            </a:r>
            <a:r>
              <a:rPr lang="en-GB" sz="4200" b="1" dirty="0"/>
              <a:t> </a:t>
            </a:r>
            <a:r>
              <a:rPr lang="en-GB" sz="4200" b="1" dirty="0" err="1"/>
              <a:t>macht</a:t>
            </a:r>
            <a:r>
              <a:rPr lang="en-GB" sz="4200" b="1" dirty="0"/>
              <a:t>. </a:t>
            </a:r>
          </a:p>
          <a:p>
            <a:pPr>
              <a:buNone/>
            </a:pPr>
            <a:r>
              <a:rPr lang="en-GB" sz="4200" b="1" dirty="0"/>
              <a:t>							</a:t>
            </a:r>
            <a:r>
              <a:rPr lang="en-GB" sz="4200" b="1" dirty="0" err="1"/>
              <a:t>Phillipper</a:t>
            </a:r>
            <a:r>
              <a:rPr lang="en-GB" sz="4200" b="1" dirty="0"/>
              <a:t> 4,13</a:t>
            </a:r>
          </a:p>
          <a:p>
            <a:pPr>
              <a:buNone/>
            </a:pPr>
            <a:endParaRPr lang="en-GB" sz="4200" b="1" dirty="0"/>
          </a:p>
          <a:p>
            <a:pPr>
              <a:buNone/>
            </a:pPr>
            <a:endParaRPr lang="en-GB" sz="4200" b="1" dirty="0"/>
          </a:p>
          <a:p>
            <a:endParaRPr lang="de-DE" sz="4200" dirty="0"/>
          </a:p>
        </p:txBody>
      </p:sp>
      <p:pic>
        <p:nvPicPr>
          <p:cNvPr id="4" name="Inhaltsplatzhalter 3" descr="batterie-40-pourcent.jpg"/>
          <p:cNvPicPr>
            <a:picLocks noChangeAspect="1"/>
          </p:cNvPicPr>
          <p:nvPr/>
        </p:nvPicPr>
        <p:blipFill>
          <a:blip r:embed="rId2"/>
          <a:srcRect l="-1140" r="-1140"/>
          <a:stretch>
            <a:fillRect/>
          </a:stretch>
        </p:blipFill>
        <p:spPr>
          <a:xfrm>
            <a:off x="303941" y="274638"/>
            <a:ext cx="2694827" cy="1482051"/>
          </a:xfrm>
          <a:prstGeom prst="rect">
            <a:avLst/>
          </a:prstGeom>
          <a:effectLst/>
        </p:spPr>
      </p:pic>
    </p:spTree>
    <p:extLst>
      <p:ext uri="{BB962C8B-B14F-4D97-AF65-F5344CB8AC3E}">
        <p14:creationId xmlns:p14="http://schemas.microsoft.com/office/powerpoint/2010/main" val="250717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86810"/>
            <a:ext cx="8229600" cy="1143000"/>
          </a:xfrm>
        </p:spPr>
        <p:txBody>
          <a:bodyPr/>
          <a:lstStyle/>
          <a:p>
            <a:r>
              <a:rPr lang="de-DE" dirty="0"/>
              <a:t>Die göttliche Werkstatt</a:t>
            </a:r>
          </a:p>
        </p:txBody>
      </p:sp>
      <p:pic>
        <p:nvPicPr>
          <p:cNvPr id="4" name="Inhaltsplatzhalter 3" descr="2012-3277.jpg"/>
          <p:cNvPicPr>
            <a:picLocks noGrp="1" noChangeAspect="1"/>
          </p:cNvPicPr>
          <p:nvPr>
            <p:ph idx="1"/>
          </p:nvPr>
        </p:nvPicPr>
        <p:blipFill>
          <a:blip r:embed="rId2"/>
          <a:srcRect l="-18187" r="-18187"/>
          <a:stretch>
            <a:fillRect/>
          </a:stretch>
        </p:blipFill>
        <p:spPr>
          <a:xfrm>
            <a:off x="-241485" y="1229810"/>
            <a:ext cx="9892259" cy="5440362"/>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coaching-slide.jpg"/>
          <p:cNvPicPr>
            <a:picLocks noGrp="1" noChangeAspect="1"/>
          </p:cNvPicPr>
          <p:nvPr>
            <p:ph idx="1"/>
          </p:nvPr>
        </p:nvPicPr>
        <p:blipFill>
          <a:blip r:embed="rId2"/>
          <a:srcRect l="-16120" r="-16120"/>
          <a:stretch>
            <a:fillRect/>
          </a:stretch>
        </p:blipFill>
        <p:spPr>
          <a:xfrm>
            <a:off x="-736611" y="256280"/>
            <a:ext cx="10673262" cy="586988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Bild 1" descr="faq.jpg"/>
          <p:cNvPicPr>
            <a:picLocks noChangeAspect="1"/>
          </p:cNvPicPr>
          <p:nvPr/>
        </p:nvPicPr>
        <p:blipFill>
          <a:blip r:embed="rId2"/>
          <a:srcRect/>
          <a:stretch>
            <a:fillRect/>
          </a:stretch>
        </p:blipFill>
        <p:spPr bwMode="auto">
          <a:xfrm>
            <a:off x="0" y="0"/>
            <a:ext cx="1669235" cy="1669235"/>
          </a:xfrm>
          <a:prstGeom prst="rect">
            <a:avLst/>
          </a:prstGeom>
          <a:noFill/>
          <a:ln w="9525">
            <a:noFill/>
            <a:miter lim="800000"/>
            <a:headEnd/>
            <a:tailEnd/>
          </a:ln>
        </p:spPr>
      </p:pic>
      <p:sp>
        <p:nvSpPr>
          <p:cNvPr id="4" name="Inhaltsplatzhalter 3"/>
          <p:cNvSpPr>
            <a:spLocks noGrp="1"/>
          </p:cNvSpPr>
          <p:nvPr>
            <p:ph idx="1"/>
          </p:nvPr>
        </p:nvSpPr>
        <p:spPr>
          <a:xfrm>
            <a:off x="914400" y="1924705"/>
            <a:ext cx="8229600" cy="4525963"/>
          </a:xfrm>
        </p:spPr>
        <p:txBody>
          <a:bodyPr/>
          <a:lstStyle/>
          <a:p>
            <a:r>
              <a:rPr lang="de-DE" dirty="0"/>
              <a:t>Wer hat dich in deiner geistlichen Entwicklung geprägt?</a:t>
            </a:r>
          </a:p>
          <a:p>
            <a:r>
              <a:rPr lang="de-DE" dirty="0"/>
              <a:t>Kannst du dich an Begegnungen erinnern, die dich geistlich vorwärts gebracht haben?</a:t>
            </a:r>
          </a:p>
          <a:p>
            <a:r>
              <a:rPr lang="de-DE" dirty="0"/>
              <a:t>Bist du auch für jemanden, Wegbegleiter, Mutmacher, geistlicher Vater oder Mutter?</a:t>
            </a:r>
          </a:p>
        </p:txBody>
      </p:sp>
      <p:pic>
        <p:nvPicPr>
          <p:cNvPr id="7" name="Bild 6" descr="Erziehung.jpg"/>
          <p:cNvPicPr>
            <a:picLocks noChangeAspect="1"/>
          </p:cNvPicPr>
          <p:nvPr/>
        </p:nvPicPr>
        <p:blipFill>
          <a:blip r:embed="rId3"/>
          <a:stretch>
            <a:fillRect/>
          </a:stretch>
        </p:blipFill>
        <p:spPr>
          <a:xfrm>
            <a:off x="6549458" y="0"/>
            <a:ext cx="2594542" cy="1557655"/>
          </a:xfrm>
          <a:prstGeom prst="rect">
            <a:avLst/>
          </a:prstGeom>
        </p:spPr>
      </p:pic>
    </p:spTree>
    <p:extLst>
      <p:ext uri="{BB962C8B-B14F-4D97-AF65-F5344CB8AC3E}">
        <p14:creationId xmlns:p14="http://schemas.microsoft.com/office/powerpoint/2010/main" val="3337098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4. </a:t>
            </a:r>
            <a:r>
              <a:rPr lang="de-DE" dirty="0" err="1"/>
              <a:t>Let`s</a:t>
            </a:r>
            <a:r>
              <a:rPr lang="de-DE" dirty="0"/>
              <a:t> </a:t>
            </a:r>
            <a:r>
              <a:rPr lang="de-DE" dirty="0" err="1"/>
              <a:t>look</a:t>
            </a:r>
            <a:r>
              <a:rPr lang="de-DE" dirty="0"/>
              <a:t> </a:t>
            </a:r>
            <a:r>
              <a:rPr lang="de-DE" dirty="0" err="1"/>
              <a:t>up</a:t>
            </a:r>
            <a:r>
              <a:rPr lang="de-DE" dirty="0" err="1">
                <a:sym typeface="Wingdings"/>
              </a:rPr>
              <a:t></a:t>
            </a:r>
            <a:endParaRPr lang="de-DE" dirty="0"/>
          </a:p>
        </p:txBody>
      </p:sp>
      <p:sp>
        <p:nvSpPr>
          <p:cNvPr id="3" name="Inhaltsplatzhalter 2"/>
          <p:cNvSpPr>
            <a:spLocks noGrp="1"/>
          </p:cNvSpPr>
          <p:nvPr>
            <p:ph idx="1"/>
          </p:nvPr>
        </p:nvSpPr>
        <p:spPr>
          <a:xfrm>
            <a:off x="457200" y="1417638"/>
            <a:ext cx="8229600" cy="4808690"/>
          </a:xfrm>
        </p:spPr>
        <p:txBody>
          <a:bodyPr>
            <a:normAutofit fontScale="92500" lnSpcReduction="20000"/>
          </a:bodyPr>
          <a:lstStyle/>
          <a:p>
            <a:pPr>
              <a:buNone/>
            </a:pPr>
            <a:r>
              <a:rPr lang="de-DE" b="1" u="sng" dirty="0" err="1"/>
              <a:t>Mt</a:t>
            </a:r>
            <a:r>
              <a:rPr lang="de-DE" b="1" u="sng" dirty="0"/>
              <a:t> 28,18-20:</a:t>
            </a:r>
          </a:p>
          <a:p>
            <a:pPr>
              <a:buNone/>
            </a:pPr>
            <a:r>
              <a:rPr lang="de-DE" dirty="0"/>
              <a:t>	</a:t>
            </a:r>
            <a:r>
              <a:rPr lang="de-DE" dirty="0">
                <a:solidFill>
                  <a:srgbClr val="FF0000"/>
                </a:solidFill>
              </a:rPr>
              <a:t>18 Und Jesus trat herzu und sprach zu ihnen: Mir ist gegeben alle Gewalt im Himmel und auf Erden. </a:t>
            </a:r>
          </a:p>
          <a:p>
            <a:pPr>
              <a:buNone/>
            </a:pPr>
            <a:r>
              <a:rPr lang="de-DE" dirty="0"/>
              <a:t>	19 Darum gehet hin und machet zu Jüngern alle Völker: Taufet sie auf den Namen des Vaters und des Sohnes und des Heiligen Geistes </a:t>
            </a:r>
          </a:p>
          <a:p>
            <a:pPr>
              <a:buNone/>
            </a:pPr>
            <a:r>
              <a:rPr lang="de-DE" dirty="0"/>
              <a:t>	20 und lehret sie halten alles, was ich euch befohlen habe. </a:t>
            </a:r>
          </a:p>
          <a:p>
            <a:pPr>
              <a:buNone/>
            </a:pPr>
            <a:r>
              <a:rPr lang="de-DE" dirty="0"/>
              <a:t>	</a:t>
            </a:r>
            <a:r>
              <a:rPr lang="de-DE" dirty="0">
                <a:solidFill>
                  <a:srgbClr val="FF0000"/>
                </a:solidFill>
              </a:rPr>
              <a:t>Und siehe, ich bin bei euch alle Tage bis an der Welt Ende.</a:t>
            </a:r>
          </a:p>
          <a:p>
            <a:pPr>
              <a:buNone/>
            </a:pP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Inhaltsplatzhalter 3" descr="Der_gute_Hirte.gif"/>
          <p:cNvPicPr>
            <a:picLocks noGrp="1" noChangeAspect="1"/>
          </p:cNvPicPr>
          <p:nvPr>
            <p:ph idx="1"/>
          </p:nvPr>
        </p:nvPicPr>
        <p:blipFill>
          <a:blip r:embed="rId2"/>
          <a:srcRect l="-67180" r="-67180"/>
          <a:stretch>
            <a:fillRect/>
          </a:stretch>
        </p:blipFill>
        <p:spPr>
          <a:xfrm>
            <a:off x="-2333972" y="1417638"/>
            <a:ext cx="9352475" cy="5143500"/>
          </a:xfrm>
        </p:spPr>
      </p:pic>
      <p:sp>
        <p:nvSpPr>
          <p:cNvPr id="4" name="Titel 3"/>
          <p:cNvSpPr>
            <a:spLocks noGrp="1"/>
          </p:cNvSpPr>
          <p:nvPr>
            <p:ph type="title"/>
          </p:nvPr>
        </p:nvSpPr>
        <p:spPr/>
        <p:txBody>
          <a:bodyPr/>
          <a:lstStyle/>
          <a:p>
            <a:endParaRPr lang="de-DE" dirty="0"/>
          </a:p>
        </p:txBody>
      </p:sp>
      <p:pic>
        <p:nvPicPr>
          <p:cNvPr id="5" name="Inhaltsplatzhalter 3" descr="Scan 1.jpeg"/>
          <p:cNvPicPr>
            <a:picLocks noChangeAspect="1"/>
          </p:cNvPicPr>
          <p:nvPr/>
        </p:nvPicPr>
        <p:blipFill>
          <a:blip r:embed="rId3"/>
          <a:srcRect l="-64297" r="-64297"/>
          <a:stretch>
            <a:fillRect/>
          </a:stretch>
        </p:blipFill>
        <p:spPr>
          <a:xfrm>
            <a:off x="2148829" y="1417638"/>
            <a:ext cx="935355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de-DE" b="1">
                <a:ea typeface="ＭＳ Ｐゴシック" charset="-128"/>
                <a:cs typeface="ＭＳ Ｐゴシック" charset="-128"/>
              </a:rPr>
              <a:t>In Gottes Hand geborgen</a:t>
            </a:r>
          </a:p>
        </p:txBody>
      </p:sp>
      <p:pic>
        <p:nvPicPr>
          <p:cNvPr id="34819" name="Inhaltsplatzhalter 3" descr="Scan.jpeg"/>
          <p:cNvPicPr>
            <a:picLocks noGrp="1" noChangeAspect="1"/>
          </p:cNvPicPr>
          <p:nvPr>
            <p:ph idx="1"/>
          </p:nvPr>
        </p:nvPicPr>
        <p:blipFill>
          <a:blip r:embed="rId2"/>
          <a:srcRect l="-24200" r="-24200"/>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166018"/>
            <a:ext cx="8229600" cy="4857469"/>
          </a:xfrm>
        </p:spPr>
        <p:txBody>
          <a:bodyPr>
            <a:normAutofit fontScale="92500"/>
          </a:bodyPr>
          <a:lstStyle/>
          <a:p>
            <a:pPr>
              <a:buNone/>
            </a:pPr>
            <a:r>
              <a:rPr lang="de-DE" b="1" u="sng" dirty="0" err="1"/>
              <a:t>Mt</a:t>
            </a:r>
            <a:r>
              <a:rPr lang="de-DE" b="1" u="sng" dirty="0"/>
              <a:t> 28,18-20:</a:t>
            </a:r>
          </a:p>
          <a:p>
            <a:pPr>
              <a:buNone/>
            </a:pPr>
            <a:r>
              <a:rPr lang="de-DE" i="1" dirty="0"/>
              <a:t>	18 Und Jesus trat herzu und sprach zu ihnen: Mir ist gegeben alle Gewalt im Himmel und auf Erden. </a:t>
            </a:r>
          </a:p>
          <a:p>
            <a:pPr>
              <a:buNone/>
            </a:pPr>
            <a:r>
              <a:rPr lang="de-DE" i="1" dirty="0"/>
              <a:t>	19 Darum gehet hin und machet zu Jüngern alle Völker: Taufet sie auf den Namen des Vaters und des Sohnes und des Heiligen Geistes </a:t>
            </a:r>
          </a:p>
          <a:p>
            <a:pPr>
              <a:buNone/>
            </a:pPr>
            <a:r>
              <a:rPr lang="de-DE" i="1" dirty="0"/>
              <a:t>	20 und lehret sie halten alles, was ich euch befohlen habe. Und siehe, ich bin bei euch alle Tage bis an der Welt Ende.</a:t>
            </a:r>
            <a:endParaRPr lang="de-DE" dirty="0"/>
          </a:p>
          <a:p>
            <a:pPr>
              <a:buNone/>
            </a:pPr>
            <a:endParaRPr lang="de-DE" dirty="0"/>
          </a:p>
        </p:txBody>
      </p:sp>
      <p:sp>
        <p:nvSpPr>
          <p:cNvPr id="4" name="Titel 1">
            <a:extLst>
              <a:ext uri="{FF2B5EF4-FFF2-40B4-BE49-F238E27FC236}">
                <a16:creationId xmlns:a16="http://schemas.microsoft.com/office/drawing/2014/main" id="{68BC66AB-DDF6-624D-B13D-F81B44FB8E76}"/>
              </a:ext>
            </a:extLst>
          </p:cNvPr>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dirty="0"/>
              <a:t>2. </a:t>
            </a:r>
            <a:r>
              <a:rPr lang="de-DE" dirty="0" err="1"/>
              <a:t>Let´s</a:t>
            </a:r>
            <a:r>
              <a:rPr lang="de-DE" dirty="0"/>
              <a:t> </a:t>
            </a:r>
            <a:r>
              <a:rPr lang="de-DE" dirty="0" err="1"/>
              <a:t>look</a:t>
            </a:r>
            <a:r>
              <a:rPr lang="de-DE" dirty="0"/>
              <a:t> </a:t>
            </a:r>
            <a:r>
              <a:rPr lang="de-DE" dirty="0" err="1"/>
              <a:t>into</a:t>
            </a:r>
            <a:endParaRPr lang="de-D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166018"/>
            <a:ext cx="8229600" cy="4857469"/>
          </a:xfrm>
        </p:spPr>
        <p:txBody>
          <a:bodyPr>
            <a:normAutofit/>
          </a:bodyPr>
          <a:lstStyle/>
          <a:p>
            <a:pPr>
              <a:buNone/>
            </a:pPr>
            <a:r>
              <a:rPr lang="de-DE" b="1" u="sng" dirty="0" err="1"/>
              <a:t>Mt</a:t>
            </a:r>
            <a:r>
              <a:rPr lang="de-DE" b="1" u="sng" dirty="0"/>
              <a:t> 28,18-20:</a:t>
            </a:r>
          </a:p>
          <a:p>
            <a:pPr>
              <a:buNone/>
            </a:pPr>
            <a:r>
              <a:rPr lang="de-DE" i="1" dirty="0"/>
              <a:t>	19 Darum </a:t>
            </a:r>
            <a:r>
              <a:rPr lang="de-DE" i="1" dirty="0">
                <a:solidFill>
                  <a:srgbClr val="FF0000"/>
                </a:solidFill>
              </a:rPr>
              <a:t>gehet</a:t>
            </a:r>
            <a:r>
              <a:rPr lang="de-DE" i="1" dirty="0"/>
              <a:t> hin und machet zu Jüngern alle Völker: Taufet sie auf den Namen des Vaters und des Sohnes und des Heiligen Geistes </a:t>
            </a:r>
          </a:p>
          <a:p>
            <a:pPr>
              <a:buNone/>
            </a:pPr>
            <a:r>
              <a:rPr lang="de-DE" i="1" dirty="0"/>
              <a:t>	20 und lehret sie halten alles, was ich euch befohlen habe.</a:t>
            </a:r>
            <a:endParaRPr lang="de-DE" dirty="0"/>
          </a:p>
          <a:p>
            <a:pPr>
              <a:buNone/>
            </a:pPr>
            <a:endParaRPr lang="de-DE" dirty="0"/>
          </a:p>
        </p:txBody>
      </p:sp>
      <p:sp>
        <p:nvSpPr>
          <p:cNvPr id="4" name="Titel 1">
            <a:extLst>
              <a:ext uri="{FF2B5EF4-FFF2-40B4-BE49-F238E27FC236}">
                <a16:creationId xmlns:a16="http://schemas.microsoft.com/office/drawing/2014/main" id="{1F750790-EE2E-274C-A877-42506032BE2A}"/>
              </a:ext>
            </a:extLst>
          </p:cNvPr>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e-DE"/>
              <a:t>2. Let´s look into</a:t>
            </a:r>
            <a:endParaRPr lang="de-DE"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166018"/>
            <a:ext cx="8229600" cy="4857469"/>
          </a:xfrm>
        </p:spPr>
        <p:txBody>
          <a:bodyPr>
            <a:normAutofit/>
          </a:bodyPr>
          <a:lstStyle/>
          <a:p>
            <a:pPr>
              <a:buNone/>
            </a:pPr>
            <a:r>
              <a:rPr lang="de-DE" b="1" u="sng" dirty="0" err="1"/>
              <a:t>Mt</a:t>
            </a:r>
            <a:r>
              <a:rPr lang="de-DE" b="1" u="sng" dirty="0"/>
              <a:t> 28,18-20:</a:t>
            </a:r>
          </a:p>
          <a:p>
            <a:pPr>
              <a:buNone/>
            </a:pPr>
            <a:r>
              <a:rPr lang="de-DE" i="1" dirty="0"/>
              <a:t>	19 Darum gehet hin und </a:t>
            </a:r>
            <a:r>
              <a:rPr lang="de-DE" i="1" dirty="0">
                <a:solidFill>
                  <a:srgbClr val="FF0000"/>
                </a:solidFill>
              </a:rPr>
              <a:t>machet zu Jüngern </a:t>
            </a:r>
            <a:r>
              <a:rPr lang="de-DE" i="1" dirty="0"/>
              <a:t>alle Völker: Taufet sie auf den Namen des Vaters und des Sohnes und des Heiligen Geistes </a:t>
            </a:r>
          </a:p>
          <a:p>
            <a:pPr>
              <a:buNone/>
            </a:pPr>
            <a:r>
              <a:rPr lang="de-DE" i="1" dirty="0"/>
              <a:t>	20 und lehret sie halten alles, was ich euch befohlen habe.</a:t>
            </a:r>
            <a:endParaRPr lang="de-DE" dirty="0"/>
          </a:p>
          <a:p>
            <a:pPr>
              <a:buNone/>
            </a:pPr>
            <a:endParaRPr lang="de-DE" dirty="0"/>
          </a:p>
        </p:txBody>
      </p:sp>
      <p:sp>
        <p:nvSpPr>
          <p:cNvPr id="4" name="Titel 1">
            <a:extLst>
              <a:ext uri="{FF2B5EF4-FFF2-40B4-BE49-F238E27FC236}">
                <a16:creationId xmlns:a16="http://schemas.microsoft.com/office/drawing/2014/main" id="{562775B5-74B8-E241-BA1A-D1761427E6D1}"/>
              </a:ext>
            </a:extLst>
          </p:cNvPr>
          <p:cNvSpPr>
            <a:spLocks noGrp="1"/>
          </p:cNvSpPr>
          <p:nvPr>
            <p:ph type="title"/>
          </p:nvPr>
        </p:nvSpPr>
        <p:spPr>
          <a:xfrm>
            <a:off x="457200" y="0"/>
            <a:ext cx="8229600" cy="1143000"/>
          </a:xfrm>
        </p:spPr>
        <p:txBody>
          <a:bodyPr/>
          <a:lstStyle/>
          <a:p>
            <a:r>
              <a:rPr lang="de-DE" dirty="0"/>
              <a:t>2. </a:t>
            </a:r>
            <a:r>
              <a:rPr lang="de-DE" dirty="0" err="1"/>
              <a:t>Let´s</a:t>
            </a:r>
            <a:r>
              <a:rPr lang="de-DE" dirty="0"/>
              <a:t> </a:t>
            </a:r>
            <a:r>
              <a:rPr lang="de-DE" dirty="0" err="1"/>
              <a:t>look</a:t>
            </a:r>
            <a:r>
              <a:rPr lang="de-DE" dirty="0"/>
              <a:t> </a:t>
            </a:r>
            <a:r>
              <a:rPr lang="de-DE" dirty="0" err="1"/>
              <a:t>into</a:t>
            </a:r>
            <a:endParaRPr lang="de-D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166018"/>
            <a:ext cx="8229600" cy="4857469"/>
          </a:xfrm>
        </p:spPr>
        <p:txBody>
          <a:bodyPr>
            <a:normAutofit/>
          </a:bodyPr>
          <a:lstStyle/>
          <a:p>
            <a:pPr>
              <a:buNone/>
            </a:pPr>
            <a:r>
              <a:rPr lang="de-DE" b="1" u="sng" dirty="0" err="1"/>
              <a:t>Mt</a:t>
            </a:r>
            <a:r>
              <a:rPr lang="de-DE" b="1" u="sng" dirty="0"/>
              <a:t> 28,18-20:</a:t>
            </a:r>
          </a:p>
          <a:p>
            <a:pPr>
              <a:buNone/>
            </a:pPr>
            <a:r>
              <a:rPr lang="de-DE" i="1" dirty="0"/>
              <a:t>	19 Darum gehet hin und machet zu Jüngern alle Völker: Taufet sie auf den Namen des Vaters und des Sohnes und des Heiligen Geistes </a:t>
            </a:r>
          </a:p>
          <a:p>
            <a:pPr>
              <a:buNone/>
            </a:pPr>
            <a:r>
              <a:rPr lang="de-DE" i="1" dirty="0"/>
              <a:t>	20 und </a:t>
            </a:r>
            <a:r>
              <a:rPr lang="de-DE" i="1" dirty="0">
                <a:solidFill>
                  <a:srgbClr val="FF0000"/>
                </a:solidFill>
              </a:rPr>
              <a:t>lehret sie halten alles</a:t>
            </a:r>
            <a:r>
              <a:rPr lang="de-DE" i="1" dirty="0"/>
              <a:t>, was ich euch befohlen habe.</a:t>
            </a:r>
            <a:endParaRPr lang="de-DE" dirty="0"/>
          </a:p>
          <a:p>
            <a:pPr>
              <a:buNone/>
            </a:pPr>
            <a:endParaRPr lang="de-DE" dirty="0"/>
          </a:p>
        </p:txBody>
      </p:sp>
    </p:spTree>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871</Words>
  <Application>Microsoft Macintosh PowerPoint</Application>
  <PresentationFormat>Bildschirmpräsentation (4:3)</PresentationFormat>
  <Paragraphs>81</Paragraphs>
  <Slides>52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52</vt:i4>
      </vt:variant>
    </vt:vector>
  </HeadingPairs>
  <TitlesOfParts>
    <vt:vector size="57" baseType="lpstr">
      <vt:lpstr>ＭＳ Ｐゴシック</vt:lpstr>
      <vt:lpstr>Arial</vt:lpstr>
      <vt:lpstr>Calibri</vt:lpstr>
      <vt:lpstr>Wingdings</vt:lpstr>
      <vt:lpstr>Office-Design</vt:lpstr>
      <vt:lpstr>PowerPoint-Präsentation</vt:lpstr>
      <vt:lpstr>„Meine Freunde in der Nachfolge begleiten “ </vt:lpstr>
      <vt:lpstr>PowerPoint-Präsentation</vt:lpstr>
      <vt:lpstr>PowerPoint-Präsentation</vt:lpstr>
      <vt:lpstr>PowerPoint-Präsentation</vt:lpstr>
      <vt:lpstr>PowerPoint-Präsentation</vt:lpstr>
      <vt:lpstr>PowerPoint-Präsentation</vt:lpstr>
      <vt:lpstr>2. Let´s look into</vt:lpstr>
      <vt:lpstr>PowerPoint-Präsentation</vt:lpstr>
      <vt:lpstr>Unser persönlicher Auftrag:</vt:lpstr>
      <vt:lpstr>Yes you can!</vt:lpstr>
      <vt:lpstr>PowerPoint-Präsentation</vt:lpstr>
      <vt:lpstr>PowerPoint-Präsentation</vt:lpstr>
      <vt:lpstr>PowerPoint-Präsentation</vt:lpstr>
      <vt:lpstr>PowerPoint-Präsentation</vt:lpstr>
      <vt:lpstr>Jüngerschaft</vt:lpstr>
      <vt:lpstr>Jesus als unser grosses Vorbild</vt:lpstr>
      <vt:lpstr>PowerPoint-Präsentation</vt:lpstr>
      <vt:lpstr>Jesus wusste, dass die Menschen Hirten brauchen</vt:lpstr>
      <vt:lpstr>3. Let´s do it</vt:lpstr>
      <vt:lpstr>Dein eigenes Gebetsleben</vt:lpstr>
      <vt:lpstr>PowerPoint-Präsentation</vt:lpstr>
      <vt:lpstr>PowerPoint-Präsentation</vt:lpstr>
      <vt:lpstr>*Das Wort Gottes</vt:lpstr>
      <vt:lpstr>Setze dich immer wieder dem Wort Gottes aus</vt:lpstr>
      <vt:lpstr>Setze dich immer wieder dem Wort Gottes aus</vt:lpstr>
      <vt:lpstr>PowerPoint-Präsentation</vt:lpstr>
      <vt:lpstr>*Persönliche Seelsorge</vt:lpstr>
      <vt:lpstr>PowerPoint-Präsentation</vt:lpstr>
      <vt:lpstr> *Stabübergabe</vt:lpstr>
      <vt:lpstr>PowerPoint-Präsentation</vt:lpstr>
      <vt:lpstr>MUT </vt:lpstr>
      <vt:lpstr>MUT </vt:lpstr>
      <vt:lpstr>MUT </vt:lpstr>
      <vt:lpstr>MUT </vt:lpstr>
      <vt:lpstr>PowerPoint-Präsentation</vt:lpstr>
      <vt:lpstr>PowerPoint-Präsentation</vt:lpstr>
      <vt:lpstr>PowerPoint-Präsentation</vt:lpstr>
      <vt:lpstr>MUT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göttliche Werkstatt</vt:lpstr>
      <vt:lpstr>PowerPoint-Präsentation</vt:lpstr>
      <vt:lpstr>4. Let`s look up</vt:lpstr>
      <vt:lpstr>PowerPoint-Präsentation</vt:lpstr>
      <vt:lpstr>In Gottes Hand geborgen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DAVE HEUSSER</dc:creator>
  <cp:lastModifiedBy>Microsoft Office-Benutzer</cp:lastModifiedBy>
  <cp:revision>48</cp:revision>
  <dcterms:created xsi:type="dcterms:W3CDTF">2015-10-01T07:34:12Z</dcterms:created>
  <dcterms:modified xsi:type="dcterms:W3CDTF">2024-05-20T04:44:38Z</dcterms:modified>
</cp:coreProperties>
</file>